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1.png" ContentType="image/png"/>
  <Override PartName="/ppt/media/image1.png" ContentType="image/pn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2.png" ContentType="image/png"/>
  <Override PartName="/ppt/media/image7.jpeg" ContentType="image/jpeg"/>
  <Override PartName="/ppt/media/image8.png" ContentType="image/png"/>
  <Override PartName="/ppt/media/image9.jpeg" ContentType="image/jpeg"/>
  <Override PartName="/ppt/media/image10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&#65279;<?xml version="1.0" encoding="UTF-8"?>
<Relationships xmlns="http://schemas.openxmlformats.org/package/2006/relationships">
  <Relationship Id="rId1" Type="http://schemas.openxmlformats.org/package/2006/relationships/metadata/core-properties" Target="docProps/core.xml" />
  <Relationship Id="rId2" Type="http://schemas.openxmlformats.org/officeDocument/2006/relationships/extended-properties" Target="docProps/app.xml" />
  <Relationship Id="rId4" Type="http://schemas.openxmlformats.org/officeDocument/2006/relationships/officeDocument" Target="ppt/presentation.xml" 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6858000" cy="9906000"/>
  <p:notesSz cx="6735762" cy="9866312"/>
</p:presentation>
</file>

<file path=ppt/_rels/presentation.xml.rels>&#65279;<?xml version="1.0" encoding="UTF-8"?>
<Relationships xmlns="http://schemas.openxmlformats.org/package/2006/relationships">
  <Relationship Id="rId1" Type="http://schemas.openxmlformats.org/officeDocument/2006/relationships/theme" Target="theme/theme1.xml" />
  <Relationship Id="rId2" Type="http://schemas.openxmlformats.org/officeDocument/2006/relationships/slideMaster" Target="slideMasters/slideMaster1.xml" />
  <Relationship Id="rId3" Type="http://schemas.openxmlformats.org/officeDocument/2006/relationships/notesMaster" Target="notesMasters/notesMaster1.xml" />
  <Relationship Id="rId4" Type="http://schemas.openxmlformats.org/officeDocument/2006/relationships/slide" Target="slides/slide1.xml" 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EDC017E-3905-4EAA-864E-9619C9EA737C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673200" y="4748040"/>
            <a:ext cx="5389200" cy="38844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3814920" y="9371160"/>
            <a:ext cx="2918880" cy="495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3FF06BC-DB0A-48C3-A0D1-7399D41F10C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42720" y="2728080"/>
            <a:ext cx="6171840" cy="492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42720" y="2728080"/>
            <a:ext cx="6171840" cy="492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7160" y="1621080"/>
            <a:ext cx="5143320" cy="1598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&#65279;<?xml version="1.0" encoding="UTF-8"?>
<Relationships xmlns="http://schemas.openxmlformats.org/package/2006/relationships">
  <Relationship Id="rId1" Type="http://schemas.openxmlformats.org/officeDocument/2006/relationships/theme" Target="../theme/theme1.xml" />
  <Relationship Id="rId2" Type="http://schemas.openxmlformats.org/officeDocument/2006/relationships/slideLayout" Target="../slideLayouts/slideLayout1.xml" />
  <Relationship Id="rId3" Type="http://schemas.openxmlformats.org/officeDocument/2006/relationships/slideLayout" Target="../slideLayouts/slideLayout2.xml" />
  <Relationship Id="rId4" Type="http://schemas.openxmlformats.org/officeDocument/2006/relationships/slideLayout" Target="../slideLayouts/slideLayout3.xml" />
  <Relationship Id="rId5" Type="http://schemas.openxmlformats.org/officeDocument/2006/relationships/slideLayout" Target="../slideLayouts/slideLayout4.xml" />
  <Relationship Id="rId6" Type="http://schemas.openxmlformats.org/officeDocument/2006/relationships/slideLayout" Target="../slideLayouts/slideLayout5.xml" />
  <Relationship Id="rId7" Type="http://schemas.openxmlformats.org/officeDocument/2006/relationships/slideLayout" Target="../slideLayouts/slideLayout6.xml" />
  <Relationship Id="rId8" Type="http://schemas.openxmlformats.org/officeDocument/2006/relationships/slideLayout" Target="../slideLayouts/slideLayout7.xml" />
  <Relationship Id="rId9" Type="http://schemas.openxmlformats.org/officeDocument/2006/relationships/slideLayout" Target="../slideLayouts/slideLayout8.xml" />
  <Relationship Id="rId10" Type="http://schemas.openxmlformats.org/officeDocument/2006/relationships/slideLayout" Target="../slideLayouts/slideLayout9.xml" />
  <Relationship Id="rId11" Type="http://schemas.openxmlformats.org/officeDocument/2006/relationships/slideLayout" Target="../slideLayouts/slideLayout10.xml" />
  <Relationship Id="rId12" Type="http://schemas.openxmlformats.org/officeDocument/2006/relationships/slideLayout" Target="../slideLayouts/slideLayout11.xml" />
  <Relationship Id="rId13" Type="http://schemas.openxmlformats.org/officeDocument/2006/relationships/slideLayout" Target="../slideLayouts/slideLayout12.xml" 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ja-JP" sz="3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マスター タイトルの書式設定</a:t>
            </a:r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68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6/10/24</a:t>
            </a:r>
            <a:endParaRPr b="0" lang="en-US" sz="6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EC078E5-8DF5-4D07-A6C5-CF948D190582}" type="slidenum">
              <a:rPr b="0" lang="en-US" sz="68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6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5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ja-JP" sz="11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ja-JP" sz="11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0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ja-JP" sz="1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ja-JP" sz="10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ja-JP" sz="1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ja-JP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ja-JP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ja-JP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&#65279;<?xml version="1.0" encoding="UTF-8"?>
<Relationships xmlns="http://schemas.openxmlformats.org/package/2006/relationships">
  <Relationship Id="rId1" Type="http://schemas.openxmlformats.org/officeDocument/2006/relationships/image" Target="../media/image3.png" />
  <Relationship Id="rId2" Type="http://schemas.openxmlformats.org/officeDocument/2006/relationships/image" Target="../media/image4.jpeg" />
  <Relationship Id="rId3" Type="http://schemas.openxmlformats.org/officeDocument/2006/relationships/image" Target="../media/image5.jpeg" />
  <Relationship Id="rId4" Type="http://schemas.openxmlformats.org/officeDocument/2006/relationships/image" Target="../media/image6.jpeg" />
  <Relationship Id="rId5" Type="http://schemas.openxmlformats.org/officeDocument/2006/relationships/image" Target="../media/image7.jpeg" />
  <Relationship Id="rId6" Type="http://schemas.openxmlformats.org/officeDocument/2006/relationships/image" Target="../media/image8.png" />
  <Relationship Id="rId7" Type="http://schemas.openxmlformats.org/officeDocument/2006/relationships/image" Target="../media/image9.jpeg" />
  <Relationship Id="rId8" Type="http://schemas.openxmlformats.org/officeDocument/2006/relationships/image" Target="../media/image10.png" />
  <Relationship Id="rId9" Type="http://schemas.openxmlformats.org/officeDocument/2006/relationships/image" Target="../media/image11.png" />
  <Relationship Id="rId10" Type="http://schemas.openxmlformats.org/officeDocument/2006/relationships/slideLayout" Target="../slideLayouts/slideLayout2.xml" />
  <Relationship Id="rId11" Type="http://schemas.openxmlformats.org/officeDocument/2006/relationships/notesSlide" Target="../notesSlides/notesSlide1.xml" 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8" descr=""/>
          <p:cNvPicPr/>
          <p:nvPr/>
        </p:nvPicPr>
        <p:blipFill>
          <a:blip r:embed="rId1"/>
          <a:stretch/>
        </p:blipFill>
        <p:spPr>
          <a:xfrm>
            <a:off x="716760" y="7030440"/>
            <a:ext cx="1676880" cy="1295280"/>
          </a:xfrm>
          <a:prstGeom prst="rect">
            <a:avLst/>
          </a:prstGeom>
          <a:ln>
            <a:noFill/>
          </a:ln>
        </p:spPr>
      </p:pic>
      <p:pic>
        <p:nvPicPr>
          <p:cNvPr id="45" name="図 3" descr=""/>
          <p:cNvPicPr/>
          <p:nvPr/>
        </p:nvPicPr>
        <p:blipFill>
          <a:blip r:embed="rId2"/>
          <a:stretch/>
        </p:blipFill>
        <p:spPr>
          <a:xfrm>
            <a:off x="89280" y="2249280"/>
            <a:ext cx="1589760" cy="361440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sp>
        <p:nvSpPr>
          <p:cNvPr id="46" name="CustomShape 1"/>
          <p:cNvSpPr/>
          <p:nvPr/>
        </p:nvSpPr>
        <p:spPr>
          <a:xfrm>
            <a:off x="89280" y="2270160"/>
            <a:ext cx="1589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メニュー 一覧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506880" y="1377360"/>
            <a:ext cx="5854680" cy="80712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635040" y="1460160"/>
            <a:ext cx="559800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クリーンセンター内の「くさつエコスタイルプラザ」では、ごみ・環境に関するワークショップを開催しています。クリーンセンターの見学と合わせて、ワークショップに参加しませんか。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1676880" y="8949240"/>
            <a:ext cx="4390560" cy="82332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74160" rIns="74160" tIns="37080" bIns="37080"/>
          <a:p>
            <a:pPr algn="just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＊講座によっては、材料をご持参いただくものがあります。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＊実施日程については、申込者と調整のうえ決定します。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＊講座によっては、参加可能人数が異なります。一度ご相談ください。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　（おおむね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10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人以上から受付けます。）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＊実施可能な時間帯は、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9:30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～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12:00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あるいは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1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３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:00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～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1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６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: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３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0</a:t>
            </a:r>
            <a:r>
              <a:rPr b="1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です。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1679400" y="8373240"/>
            <a:ext cx="484488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くさつエコスタイルプラザ（草津市立クリーンセンター内）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1679400" y="8533800"/>
            <a:ext cx="44773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ＴＥＬ：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077-561-6580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　ＦＡＸ：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077-561-6583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1679400" y="8690400"/>
            <a:ext cx="44773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メール：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kankyobunka.f@gmail.com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3" name="Table 8"/>
          <p:cNvGraphicFramePr/>
          <p:nvPr/>
        </p:nvGraphicFramePr>
        <p:xfrm>
          <a:off x="319320" y="2675880"/>
          <a:ext cx="6256080" cy="3825720"/>
        </p:xfrm>
        <a:graphic>
          <a:graphicData uri="http://schemas.openxmlformats.org/drawingml/2006/table">
            <a:tbl>
              <a:tblPr/>
              <a:tblGrid>
                <a:gridCol w="357120"/>
                <a:gridCol w="1240560"/>
                <a:gridCol w="399240"/>
                <a:gridCol w="617400"/>
                <a:gridCol w="2343600"/>
                <a:gridCol w="480960"/>
                <a:gridCol w="817560"/>
              </a:tblGrid>
              <a:tr h="33516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No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ワークショップ名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形式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対象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内容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所要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時間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備考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9999"/>
                    </a:solidFill>
                  </a:tcPr>
                </a:tc>
              </a:tr>
              <a:tr h="2541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エコバッグづくり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幼児～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オリジナルのエコバッグを作ってみよう！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20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07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２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エコキューブづくり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幼児～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牛乳パックを使って大きなサイコロを作り、環境に関する絵を貼ったり描いたりしてみよう！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45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牛乳パック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各自持参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07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牛乳パックヨーヨー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づくり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幼児～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牛乳パックに環境に関する絵を描いたりシールを貼って大きなヨーヨーを作ってみよう！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45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牛乳パック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各自持参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41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４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リサイクル工作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小学生～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空き缶や廃材で一輪挿しやペン立てを作ろう！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45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41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５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買い物ゲーム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小学生～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環境にやさしい買い物の仕方をゲームで学ぼう！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45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52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６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やってみよう！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みずすまし実験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小学校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/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高学年～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ペットボトルでろ過器を作り、濁った水をろ過してみよう！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60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ペットボトル各自持参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41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７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段ボールコンポスト講座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大人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段ボール製の生ごみ処理容器の仕組みを知ろう！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30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07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８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食品ロス講座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小学校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高学年～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食べられるのに捨てられている食べものについて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学び、減らす方法を考えよう！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30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07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ふろしき講座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高校生～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究極のエコバッグ・ふろしきの使い方を学ぼう！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60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07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10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ゴーヤーカーテン講座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講座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小学生～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ゴーヤーカーテンの効果を学び、育ててみよう！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30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季節限定 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(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春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52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11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ソーラークッカーづくり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体験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小学校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/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高学年～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段ボールやアルミホイルでソーラークッカーを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つくり、温泉卵づくりにチャレンジしよう！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90</a:t>
                      </a: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分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75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G丸ｺﾞｼｯｸM-PRO"/>
                          <a:ea typeface="HG丸ｺﾞｼｯｸM-PRO"/>
                        </a:rPr>
                        <a:t>夏におすすめ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" name="CustomShape 9"/>
          <p:cNvSpPr/>
          <p:nvPr/>
        </p:nvSpPr>
        <p:spPr>
          <a:xfrm>
            <a:off x="57600" y="67680"/>
            <a:ext cx="1134360" cy="207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4160" rIns="74160" tIns="37080" bIns="37080" anchor="ctr"/>
          <a:p>
            <a:pPr algn="ctr">
              <a:lnSpc>
                <a:spcPct val="100000"/>
              </a:lnSpc>
            </a:pPr>
            <a:r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2024</a:t>
            </a:r>
            <a:r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年</a:t>
            </a:r>
            <a:r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3</a:t>
            </a:r>
            <a:r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月版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図 30" descr=""/>
          <p:cNvPicPr/>
          <p:nvPr/>
        </p:nvPicPr>
        <p:blipFill>
          <a:blip r:embed="rId3"/>
          <a:stretch/>
        </p:blipFill>
        <p:spPr>
          <a:xfrm>
            <a:off x="506880" y="406800"/>
            <a:ext cx="5854680" cy="939960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sp>
        <p:nvSpPr>
          <p:cNvPr id="56" name="CustomShape 10"/>
          <p:cNvSpPr/>
          <p:nvPr/>
        </p:nvSpPr>
        <p:spPr>
          <a:xfrm>
            <a:off x="506880" y="402120"/>
            <a:ext cx="585468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クリーンセンターでの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ワークショップに参加しませんか？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図 34" descr=""/>
          <p:cNvPicPr/>
          <p:nvPr/>
        </p:nvPicPr>
        <p:blipFill>
          <a:blip r:embed="rId4"/>
          <a:stretch/>
        </p:blipFill>
        <p:spPr>
          <a:xfrm>
            <a:off x="89280" y="8419320"/>
            <a:ext cx="1589760" cy="361440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sp>
        <p:nvSpPr>
          <p:cNvPr id="58" name="CustomShape 11"/>
          <p:cNvSpPr/>
          <p:nvPr/>
        </p:nvSpPr>
        <p:spPr>
          <a:xfrm>
            <a:off x="89280" y="8439840"/>
            <a:ext cx="1589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お問い合わせ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図 37" descr=""/>
          <p:cNvPicPr/>
          <p:nvPr/>
        </p:nvPicPr>
        <p:blipFill>
          <a:blip r:embed="rId5"/>
          <a:stretch/>
        </p:blipFill>
        <p:spPr>
          <a:xfrm>
            <a:off x="89280" y="9002160"/>
            <a:ext cx="1589760" cy="361440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sp>
        <p:nvSpPr>
          <p:cNvPr id="60" name="CustomShape 12"/>
          <p:cNvSpPr/>
          <p:nvPr/>
        </p:nvSpPr>
        <p:spPr>
          <a:xfrm>
            <a:off x="89280" y="9022680"/>
            <a:ext cx="1589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そ　の　他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図 39" descr=""/>
          <p:cNvPicPr/>
          <p:nvPr/>
        </p:nvPicPr>
        <p:blipFill>
          <a:blip r:embed="rId6"/>
          <a:stretch/>
        </p:blipFill>
        <p:spPr>
          <a:xfrm>
            <a:off x="6015240" y="8136360"/>
            <a:ext cx="693000" cy="1224360"/>
          </a:xfrm>
          <a:prstGeom prst="rect">
            <a:avLst/>
          </a:prstGeom>
          <a:ln>
            <a:noFill/>
          </a:ln>
        </p:spPr>
      </p:pic>
      <p:sp>
        <p:nvSpPr>
          <p:cNvPr id="62" name="CustomShape 13"/>
          <p:cNvSpPr/>
          <p:nvPr/>
        </p:nvSpPr>
        <p:spPr>
          <a:xfrm>
            <a:off x="5038560" y="8614080"/>
            <a:ext cx="1028880" cy="519120"/>
          </a:xfrm>
          <a:prstGeom prst="wedgeEllipseCallout">
            <a:avLst>
              <a:gd name="adj1" fmla="val 57273"/>
              <a:gd name="adj2" fmla="val -35067"/>
            </a:avLst>
          </a:prstGeom>
          <a:solidFill>
            <a:srgbClr val="dae3f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318"/>
              </a:lnSpc>
            </a:pPr>
            <a:r>
              <a:rPr b="0" lang="en-US" sz="9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一緒に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318"/>
              </a:lnSpc>
            </a:pPr>
            <a:r>
              <a:rPr b="0" lang="en-US" sz="9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学び、体験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318"/>
              </a:lnSpc>
            </a:pPr>
            <a:r>
              <a:rPr b="0" lang="en-US" sz="9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しよう！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図 44" descr=""/>
          <p:cNvPicPr/>
          <p:nvPr/>
        </p:nvPicPr>
        <p:blipFill>
          <a:blip r:embed="rId7"/>
          <a:srcRect l="12106" t="0" r="10861" b="2757"/>
          <a:stretch/>
        </p:blipFill>
        <p:spPr>
          <a:xfrm>
            <a:off x="2216520" y="7380360"/>
            <a:ext cx="1047960" cy="992160"/>
          </a:xfrm>
          <a:prstGeom prst="rect">
            <a:avLst/>
          </a:prstGeom>
          <a:ln>
            <a:noFill/>
          </a:ln>
        </p:spPr>
      </p:pic>
      <p:sp>
        <p:nvSpPr>
          <p:cNvPr id="64" name="CustomShape 14"/>
          <p:cNvSpPr/>
          <p:nvPr/>
        </p:nvSpPr>
        <p:spPr>
          <a:xfrm rot="20620800">
            <a:off x="38160" y="7007760"/>
            <a:ext cx="1385280" cy="25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エコキューブづくり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15"/>
          <p:cNvSpPr/>
          <p:nvPr/>
        </p:nvSpPr>
        <p:spPr>
          <a:xfrm>
            <a:off x="5862240" y="9288000"/>
            <a:ext cx="1086480" cy="38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65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クリーンセンター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65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マスコットキャラクター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65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「イオロ」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図 19" descr=""/>
          <p:cNvPicPr/>
          <p:nvPr/>
        </p:nvPicPr>
        <p:blipFill>
          <a:blip r:embed="rId8"/>
          <a:stretch/>
        </p:blipFill>
        <p:spPr>
          <a:xfrm>
            <a:off x="3657600" y="6944040"/>
            <a:ext cx="2141280" cy="1370160"/>
          </a:xfrm>
          <a:prstGeom prst="rect">
            <a:avLst/>
          </a:prstGeom>
          <a:ln>
            <a:noFill/>
          </a:ln>
        </p:spPr>
      </p:pic>
      <p:sp>
        <p:nvSpPr>
          <p:cNvPr id="67" name="CustomShape 16"/>
          <p:cNvSpPr/>
          <p:nvPr/>
        </p:nvSpPr>
        <p:spPr>
          <a:xfrm rot="20868600">
            <a:off x="3288960" y="6928920"/>
            <a:ext cx="1119600" cy="25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丸ｺﾞｼｯｸM-PRO"/>
                <a:ea typeface="HG丸ｺﾞｼｯｸM-PRO"/>
              </a:rPr>
              <a:t>みずすまし実験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図 16" descr=""/>
          <p:cNvPicPr/>
          <p:nvPr/>
        </p:nvPicPr>
        <p:blipFill>
          <a:blip r:embed="rId9"/>
          <a:stretch/>
        </p:blipFill>
        <p:spPr>
          <a:xfrm>
            <a:off x="5421240" y="7180560"/>
            <a:ext cx="867240" cy="12099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Application>LibreOffice/5.1.5.2$Linux_X86_64 LibreOffice_project/7a864d8825610a8c07cfc3bc01dd4fce6a9447e5</Application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description/>
  <cp:revision>220</cp:revision>
  <cp:lastPrinted>2019-11-21T02:32:48Z</cp:lastPrinted>
  <dcterms:created xsi:type="dcterms:W3CDTF">2017-03-13T06:05:02Z</dcterms:created>
  <dcterms:modified xsi:type="dcterms:W3CDTF">2024-05-14T02:29:24Z</dcterms:modified>
  <dc:language>en-US</dc:language>
</cp:coreProperties>
</file>