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772400" cy="10058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37" name="図 36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10/17/23</a:t>
            </a:r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D5E63BC-E1ED-40FD-810B-50D876E8A4B7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4"/>
          <p:cNvPicPr/>
          <p:nvPr/>
        </p:nvPicPr>
        <p:blipFill>
          <a:blip r:embed="rId2"/>
          <a:stretch/>
        </p:blipFill>
        <p:spPr>
          <a:xfrm>
            <a:off x="461160" y="109080"/>
            <a:ext cx="11269440" cy="6639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DejaVu Sans</vt:lpstr>
      <vt:lpstr>游ゴシック</vt:lpstr>
      <vt:lpstr>游ゴシック Light</vt:lpstr>
      <vt:lpstr>Arial</vt:lpstr>
      <vt:lpstr>Symbol</vt:lpstr>
      <vt:lpstr>Times New Roman</vt:lpstr>
      <vt:lpstr>Wingdings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倉田 朋良</dc:creator>
  <dc:description/>
  <cp:lastModifiedBy>倉田 朋良</cp:lastModifiedBy>
  <cp:revision>1</cp:revision>
  <dcterms:created xsi:type="dcterms:W3CDTF">2023-10-17T09:06:10Z</dcterms:created>
  <dcterms:modified xsi:type="dcterms:W3CDTF">2023-10-17T09:11:08Z</dcterms:modified>
  <dc:language>en-US</dc:language>
</cp:coreProperties>
</file>