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_rels/presentation.xml.rels" ContentType="application/vnd.openxmlformats-package.relationships+xml"/>
  <Override PartName="/ppt/media/image6.wmf" ContentType="image/x-wmf"/>
  <Override PartName="/ppt/media/image5.jpeg" ContentType="image/jpeg"/>
  <Override PartName="/ppt/media/image4.jpeg" ContentType="image/jpeg"/>
  <Override PartName="/ppt/media/image3.wmf" ContentType="image/x-wmf"/>
  <Override PartName="/ppt/media/image2.png" ContentType="image/png"/>
  <Override PartName="/ppt/media/image1.png" ContentType="image/png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&#65279;<?xml version="1.0" encoding="UTF-8"?>
<Relationships xmlns="http://schemas.openxmlformats.org/package/2006/relationships">
  <Relationship Id="rId1" Type="http://schemas.openxmlformats.org/package/2006/relationships/metadata/core-properties" Target="docProps/core.xml" />
  <Relationship Id="rId2" Type="http://schemas.openxmlformats.org/officeDocument/2006/relationships/extended-properties" Target="docProps/app.xml" />
  <Relationship Id="rId4" Type="http://schemas.openxmlformats.org/officeDocument/2006/relationships/officeDocument" Target="ppt/presentation.xml" 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6858000" cy="9906000"/>
  <p:notesSz cx="7772400" cy="10058400"/>
</p:presentation>
</file>

<file path=ppt/_rels/presentation.xml.rels>&#65279;<?xml version="1.0" encoding="UTF-8"?>
<Relationships xmlns="http://schemas.openxmlformats.org/package/2006/relationships">
  <Relationship Id="rId1" Type="http://schemas.openxmlformats.org/officeDocument/2006/relationships/theme" Target="theme/theme1.xml" />
  <Relationship Id="rId2" Type="http://schemas.openxmlformats.org/officeDocument/2006/relationships/slideMaster" Target="slideMasters/slideMaster1.xml" />
  <Relationship Id="rId3" Type="http://schemas.openxmlformats.org/officeDocument/2006/relationships/slide" Target="slides/slide1.xml" 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57160" y="1621080"/>
            <a:ext cx="5143320" cy="3448440"/>
          </a:xfrm>
          <a:prstGeom prst="rect">
            <a:avLst/>
          </a:prstGeom>
        </p:spPr>
        <p:txBody>
          <a:bodyPr lIns="0" rIns="0" tIns="0" bIns="0" anchor="ctr"/>
          <a:p>
            <a:endParaRPr b="0" lang="ja-JP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2720" y="2317680"/>
            <a:ext cx="6171840" cy="2739960"/>
          </a:xfrm>
          <a:prstGeom prst="rect">
            <a:avLst/>
          </a:prstGeom>
        </p:spPr>
        <p:txBody>
          <a:bodyPr lIns="0" rIns="0" tIns="0" bIns="0"/>
          <a:p>
            <a:endParaRPr b="0" lang="ja-JP" sz="158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42720" y="5318280"/>
            <a:ext cx="6171840" cy="2739960"/>
          </a:xfrm>
          <a:prstGeom prst="rect">
            <a:avLst/>
          </a:prstGeom>
        </p:spPr>
        <p:txBody>
          <a:bodyPr lIns="0" rIns="0" tIns="0" bIns="0"/>
          <a:p>
            <a:endParaRPr b="0" lang="ja-JP" sz="158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57160" y="1621080"/>
            <a:ext cx="5143320" cy="3448440"/>
          </a:xfrm>
          <a:prstGeom prst="rect">
            <a:avLst/>
          </a:prstGeom>
        </p:spPr>
        <p:txBody>
          <a:bodyPr lIns="0" rIns="0" tIns="0" bIns="0" anchor="ctr"/>
          <a:p>
            <a:endParaRPr b="0" lang="ja-JP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42720" y="2317680"/>
            <a:ext cx="3011760" cy="2739960"/>
          </a:xfrm>
          <a:prstGeom prst="rect">
            <a:avLst/>
          </a:prstGeom>
        </p:spPr>
        <p:txBody>
          <a:bodyPr lIns="0" rIns="0" tIns="0" bIns="0"/>
          <a:p>
            <a:endParaRPr b="0" lang="ja-JP" sz="158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505320" y="2317680"/>
            <a:ext cx="3011760" cy="2739960"/>
          </a:xfrm>
          <a:prstGeom prst="rect">
            <a:avLst/>
          </a:prstGeom>
        </p:spPr>
        <p:txBody>
          <a:bodyPr lIns="0" rIns="0" tIns="0" bIns="0"/>
          <a:p>
            <a:endParaRPr b="0" lang="ja-JP" sz="158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505320" y="5318280"/>
            <a:ext cx="3011760" cy="2739960"/>
          </a:xfrm>
          <a:prstGeom prst="rect">
            <a:avLst/>
          </a:prstGeom>
        </p:spPr>
        <p:txBody>
          <a:bodyPr lIns="0" rIns="0" tIns="0" bIns="0"/>
          <a:p>
            <a:endParaRPr b="0" lang="ja-JP" sz="158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42720" y="5318280"/>
            <a:ext cx="3011760" cy="2739960"/>
          </a:xfrm>
          <a:prstGeom prst="rect">
            <a:avLst/>
          </a:prstGeom>
        </p:spPr>
        <p:txBody>
          <a:bodyPr lIns="0" rIns="0" tIns="0" bIns="0"/>
          <a:p>
            <a:endParaRPr b="0" lang="ja-JP" sz="158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57160" y="1621080"/>
            <a:ext cx="5143320" cy="3448440"/>
          </a:xfrm>
          <a:prstGeom prst="rect">
            <a:avLst/>
          </a:prstGeom>
        </p:spPr>
        <p:txBody>
          <a:bodyPr lIns="0" rIns="0" tIns="0" bIns="0" anchor="ctr"/>
          <a:p>
            <a:endParaRPr b="0" lang="ja-JP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42720" y="2317680"/>
            <a:ext cx="6171840" cy="5744880"/>
          </a:xfrm>
          <a:prstGeom prst="rect">
            <a:avLst/>
          </a:prstGeom>
        </p:spPr>
        <p:txBody>
          <a:bodyPr lIns="0" rIns="0" tIns="0" bIns="0"/>
          <a:p>
            <a:endParaRPr b="0" lang="ja-JP" sz="158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42720" y="2317680"/>
            <a:ext cx="6171840" cy="5744880"/>
          </a:xfrm>
          <a:prstGeom prst="rect">
            <a:avLst/>
          </a:prstGeom>
        </p:spPr>
        <p:txBody>
          <a:bodyPr lIns="0" rIns="0" tIns="0" bIns="0"/>
          <a:p>
            <a:endParaRPr b="0" lang="ja-JP" sz="158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342720" y="2728080"/>
            <a:ext cx="6171840" cy="49240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342720" y="2728080"/>
            <a:ext cx="6171840" cy="492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57160" y="1621080"/>
            <a:ext cx="5143320" cy="3448440"/>
          </a:xfrm>
          <a:prstGeom prst="rect">
            <a:avLst/>
          </a:prstGeom>
        </p:spPr>
        <p:txBody>
          <a:bodyPr lIns="0" rIns="0" tIns="0" bIns="0" anchor="ctr"/>
          <a:p>
            <a:endParaRPr b="0" lang="ja-JP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42720" y="2317680"/>
            <a:ext cx="6171840" cy="5744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57160" y="1621080"/>
            <a:ext cx="5143320" cy="3448440"/>
          </a:xfrm>
          <a:prstGeom prst="rect">
            <a:avLst/>
          </a:prstGeom>
        </p:spPr>
        <p:txBody>
          <a:bodyPr lIns="0" rIns="0" tIns="0" bIns="0" anchor="ctr"/>
          <a:p>
            <a:endParaRPr b="0" lang="ja-JP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42720" y="2317680"/>
            <a:ext cx="6171840" cy="5744880"/>
          </a:xfrm>
          <a:prstGeom prst="rect">
            <a:avLst/>
          </a:prstGeom>
        </p:spPr>
        <p:txBody>
          <a:bodyPr lIns="0" rIns="0" tIns="0" bIns="0"/>
          <a:p>
            <a:endParaRPr b="0" lang="ja-JP" sz="158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57160" y="1621080"/>
            <a:ext cx="5143320" cy="3448440"/>
          </a:xfrm>
          <a:prstGeom prst="rect">
            <a:avLst/>
          </a:prstGeom>
        </p:spPr>
        <p:txBody>
          <a:bodyPr lIns="0" rIns="0" tIns="0" bIns="0" anchor="ctr"/>
          <a:p>
            <a:endParaRPr b="0" lang="ja-JP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42720" y="2317680"/>
            <a:ext cx="3011760" cy="5744880"/>
          </a:xfrm>
          <a:prstGeom prst="rect">
            <a:avLst/>
          </a:prstGeom>
        </p:spPr>
        <p:txBody>
          <a:bodyPr lIns="0" rIns="0" tIns="0" bIns="0"/>
          <a:p>
            <a:endParaRPr b="0" lang="ja-JP" sz="158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505320" y="2317680"/>
            <a:ext cx="3011760" cy="5744880"/>
          </a:xfrm>
          <a:prstGeom prst="rect">
            <a:avLst/>
          </a:prstGeom>
        </p:spPr>
        <p:txBody>
          <a:bodyPr lIns="0" rIns="0" tIns="0" bIns="0"/>
          <a:p>
            <a:endParaRPr b="0" lang="ja-JP" sz="158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57160" y="1621080"/>
            <a:ext cx="5143320" cy="3448440"/>
          </a:xfrm>
          <a:prstGeom prst="rect">
            <a:avLst/>
          </a:prstGeom>
        </p:spPr>
        <p:txBody>
          <a:bodyPr lIns="0" rIns="0" tIns="0" bIns="0" anchor="ctr"/>
          <a:p>
            <a:endParaRPr b="0" lang="ja-JP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57160" y="1621080"/>
            <a:ext cx="5143320" cy="15986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57160" y="1621080"/>
            <a:ext cx="5143320" cy="3448440"/>
          </a:xfrm>
          <a:prstGeom prst="rect">
            <a:avLst/>
          </a:prstGeom>
        </p:spPr>
        <p:txBody>
          <a:bodyPr lIns="0" rIns="0" tIns="0" bIns="0" anchor="ctr"/>
          <a:p>
            <a:endParaRPr b="0" lang="ja-JP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42720" y="2317680"/>
            <a:ext cx="3011760" cy="2739960"/>
          </a:xfrm>
          <a:prstGeom prst="rect">
            <a:avLst/>
          </a:prstGeom>
        </p:spPr>
        <p:txBody>
          <a:bodyPr lIns="0" rIns="0" tIns="0" bIns="0"/>
          <a:p>
            <a:endParaRPr b="0" lang="ja-JP" sz="158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42720" y="5318280"/>
            <a:ext cx="3011760" cy="2739960"/>
          </a:xfrm>
          <a:prstGeom prst="rect">
            <a:avLst/>
          </a:prstGeom>
        </p:spPr>
        <p:txBody>
          <a:bodyPr lIns="0" rIns="0" tIns="0" bIns="0"/>
          <a:p>
            <a:endParaRPr b="0" lang="ja-JP" sz="158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05320" y="2317680"/>
            <a:ext cx="3011760" cy="5744880"/>
          </a:xfrm>
          <a:prstGeom prst="rect">
            <a:avLst/>
          </a:prstGeom>
        </p:spPr>
        <p:txBody>
          <a:bodyPr lIns="0" rIns="0" tIns="0" bIns="0"/>
          <a:p>
            <a:endParaRPr b="0" lang="ja-JP" sz="158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57160" y="1621080"/>
            <a:ext cx="5143320" cy="3448440"/>
          </a:xfrm>
          <a:prstGeom prst="rect">
            <a:avLst/>
          </a:prstGeom>
        </p:spPr>
        <p:txBody>
          <a:bodyPr lIns="0" rIns="0" tIns="0" bIns="0" anchor="ctr"/>
          <a:p>
            <a:endParaRPr b="0" lang="ja-JP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42720" y="2317680"/>
            <a:ext cx="3011760" cy="5744880"/>
          </a:xfrm>
          <a:prstGeom prst="rect">
            <a:avLst/>
          </a:prstGeom>
        </p:spPr>
        <p:txBody>
          <a:bodyPr lIns="0" rIns="0" tIns="0" bIns="0"/>
          <a:p>
            <a:endParaRPr b="0" lang="ja-JP" sz="158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505320" y="2317680"/>
            <a:ext cx="3011760" cy="2739960"/>
          </a:xfrm>
          <a:prstGeom prst="rect">
            <a:avLst/>
          </a:prstGeom>
        </p:spPr>
        <p:txBody>
          <a:bodyPr lIns="0" rIns="0" tIns="0" bIns="0"/>
          <a:p>
            <a:endParaRPr b="0" lang="ja-JP" sz="158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505320" y="5318280"/>
            <a:ext cx="3011760" cy="2739960"/>
          </a:xfrm>
          <a:prstGeom prst="rect">
            <a:avLst/>
          </a:prstGeom>
        </p:spPr>
        <p:txBody>
          <a:bodyPr lIns="0" rIns="0" tIns="0" bIns="0"/>
          <a:p>
            <a:endParaRPr b="0" lang="ja-JP" sz="158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57160" y="1621080"/>
            <a:ext cx="5143320" cy="3448440"/>
          </a:xfrm>
          <a:prstGeom prst="rect">
            <a:avLst/>
          </a:prstGeom>
        </p:spPr>
        <p:txBody>
          <a:bodyPr lIns="0" rIns="0" tIns="0" bIns="0" anchor="ctr"/>
          <a:p>
            <a:endParaRPr b="0" lang="ja-JP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42720" y="2317680"/>
            <a:ext cx="3011760" cy="2739960"/>
          </a:xfrm>
          <a:prstGeom prst="rect">
            <a:avLst/>
          </a:prstGeom>
        </p:spPr>
        <p:txBody>
          <a:bodyPr lIns="0" rIns="0" tIns="0" bIns="0"/>
          <a:p>
            <a:endParaRPr b="0" lang="ja-JP" sz="158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505320" y="2317680"/>
            <a:ext cx="3011760" cy="2739960"/>
          </a:xfrm>
          <a:prstGeom prst="rect">
            <a:avLst/>
          </a:prstGeom>
        </p:spPr>
        <p:txBody>
          <a:bodyPr lIns="0" rIns="0" tIns="0" bIns="0"/>
          <a:p>
            <a:endParaRPr b="0" lang="ja-JP" sz="158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42720" y="5318280"/>
            <a:ext cx="6171840" cy="2739960"/>
          </a:xfrm>
          <a:prstGeom prst="rect">
            <a:avLst/>
          </a:prstGeom>
        </p:spPr>
        <p:txBody>
          <a:bodyPr lIns="0" rIns="0" tIns="0" bIns="0"/>
          <a:p>
            <a:endParaRPr b="0" lang="ja-JP" sz="158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</p:spTree>
  </p:cSld>
</p:sldLayout>
</file>

<file path=ppt/slideMasters/_rels/slideMaster1.xml.rels>&#65279;<?xml version="1.0" encoding="UTF-8"?>
<Relationships xmlns="http://schemas.openxmlformats.org/package/2006/relationships">
  <Relationship Id="rId1" Type="http://schemas.openxmlformats.org/officeDocument/2006/relationships/theme" Target="../theme/theme1.xml" />
  <Relationship Id="rId2" Type="http://schemas.openxmlformats.org/officeDocument/2006/relationships/slideLayout" Target="../slideLayouts/slideLayout1.xml" />
  <Relationship Id="rId3" Type="http://schemas.openxmlformats.org/officeDocument/2006/relationships/slideLayout" Target="../slideLayouts/slideLayout2.xml" />
  <Relationship Id="rId4" Type="http://schemas.openxmlformats.org/officeDocument/2006/relationships/slideLayout" Target="../slideLayouts/slideLayout3.xml" />
  <Relationship Id="rId5" Type="http://schemas.openxmlformats.org/officeDocument/2006/relationships/slideLayout" Target="../slideLayouts/slideLayout4.xml" />
  <Relationship Id="rId6" Type="http://schemas.openxmlformats.org/officeDocument/2006/relationships/slideLayout" Target="../slideLayouts/slideLayout5.xml" />
  <Relationship Id="rId7" Type="http://schemas.openxmlformats.org/officeDocument/2006/relationships/slideLayout" Target="../slideLayouts/slideLayout6.xml" />
  <Relationship Id="rId8" Type="http://schemas.openxmlformats.org/officeDocument/2006/relationships/slideLayout" Target="../slideLayouts/slideLayout7.xml" />
  <Relationship Id="rId9" Type="http://schemas.openxmlformats.org/officeDocument/2006/relationships/slideLayout" Target="../slideLayouts/slideLayout8.xml" />
  <Relationship Id="rId10" Type="http://schemas.openxmlformats.org/officeDocument/2006/relationships/slideLayout" Target="../slideLayouts/slideLayout9.xml" />
  <Relationship Id="rId11" Type="http://schemas.openxmlformats.org/officeDocument/2006/relationships/slideLayout" Target="../slideLayouts/slideLayout10.xml" />
  <Relationship Id="rId12" Type="http://schemas.openxmlformats.org/officeDocument/2006/relationships/slideLayout" Target="../slideLayouts/slideLayout11.xml" />
  <Relationship Id="rId13" Type="http://schemas.openxmlformats.org/officeDocument/2006/relationships/slideLayout" Target="../slideLayouts/slideLayout12.xml" 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57160" y="1621080"/>
            <a:ext cx="5143320" cy="344844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ja-JP" sz="338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 Light"/>
              </a:rPr>
              <a:t>マスター タイトルの書式設定</a:t>
            </a:r>
            <a:endParaRPr b="0" lang="ja-JP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71600" y="9181440"/>
            <a:ext cx="1542600" cy="5270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68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5/28/24</a:t>
            </a:r>
            <a:endParaRPr b="0" lang="en-US" sz="68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2271600" y="9181440"/>
            <a:ext cx="2314080" cy="52704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4843440" y="9181440"/>
            <a:ext cx="1542600" cy="5270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764450C-58AC-4E28-84CE-C42E4893BAEE}" type="slidenum">
              <a:rPr b="0" lang="en-US" sz="68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&lt;number&gt;</a:t>
            </a:fld>
            <a:endParaRPr b="0" lang="en-US" sz="68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342720" y="2317680"/>
            <a:ext cx="6171840" cy="57448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ja-JP" sz="158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Click to edit the outline text format</a:t>
            </a:r>
            <a:endParaRPr b="0" lang="ja-JP" sz="158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ja-JP" sz="113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Second Outline Level</a:t>
            </a:r>
            <a:endParaRPr b="0" lang="ja-JP" sz="11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ja-JP" sz="102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Third Outline Level</a:t>
            </a:r>
            <a:endParaRPr b="0" lang="ja-JP" sz="10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ja-JP" sz="102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Fourth Outline Level</a:t>
            </a:r>
            <a:endParaRPr b="0" lang="ja-JP" sz="10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ja-JP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Fifth Outline Level</a:t>
            </a:r>
            <a:endParaRPr b="0" lang="ja-JP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ja-JP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Sixth Outline Level</a:t>
            </a:r>
            <a:endParaRPr b="0" lang="ja-JP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ja-JP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Seventh Outline Level</a:t>
            </a:r>
            <a:endParaRPr b="0" lang="ja-JP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&#65279;<?xml version="1.0" encoding="UTF-8"?>
<Relationships xmlns="http://schemas.openxmlformats.org/package/2006/relationships">
  <Relationship Id="rId1" Type="http://schemas.openxmlformats.org/officeDocument/2006/relationships/image" Target="../media/image3.wmf" />
  <Relationship Id="rId2" Type="http://schemas.openxmlformats.org/officeDocument/2006/relationships/image" Target="../media/image4.jpeg" />
  <Relationship Id="rId3" Type="http://schemas.openxmlformats.org/officeDocument/2006/relationships/image" Target="../media/image5.jpeg" />
  <Relationship Id="rId4" Type="http://schemas.openxmlformats.org/officeDocument/2006/relationships/image" Target="../media/image6.wmf" />
  <Relationship Id="rId5" Type="http://schemas.openxmlformats.org/officeDocument/2006/relationships/slideLayout" Target="../slideLayouts/slideLayout2.xml" 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図 241" descr=""/>
          <p:cNvPicPr/>
          <p:nvPr/>
        </p:nvPicPr>
        <p:blipFill>
          <a:blip r:embed="rId1"/>
          <a:stretch/>
        </p:blipFill>
        <p:spPr>
          <a:xfrm>
            <a:off x="3070800" y="1159920"/>
            <a:ext cx="3703680" cy="2461320"/>
          </a:xfrm>
          <a:prstGeom prst="rect">
            <a:avLst/>
          </a:prstGeom>
          <a:ln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380160" y="255600"/>
            <a:ext cx="6135840" cy="9234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eebf7"/>
          </a:solidFill>
          <a:ln w="12600">
            <a:solidFill>
              <a:srgbClr val="43729d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CustomShape 2"/>
          <p:cNvSpPr/>
          <p:nvPr/>
        </p:nvSpPr>
        <p:spPr>
          <a:xfrm flipH="1">
            <a:off x="5048280" y="6175440"/>
            <a:ext cx="385560" cy="361800"/>
          </a:xfrm>
          <a:prstGeom prst="ellipse">
            <a:avLst/>
          </a:prstGeom>
          <a:noFill/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CustomShape 3"/>
          <p:cNvSpPr/>
          <p:nvPr/>
        </p:nvSpPr>
        <p:spPr>
          <a:xfrm>
            <a:off x="4970520" y="6080400"/>
            <a:ext cx="340560" cy="41544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CustomShape 4"/>
          <p:cNvSpPr/>
          <p:nvPr/>
        </p:nvSpPr>
        <p:spPr>
          <a:xfrm>
            <a:off x="380160" y="1321560"/>
            <a:ext cx="2895480" cy="2017440"/>
          </a:xfrm>
          <a:prstGeom prst="rect">
            <a:avLst/>
          </a:prstGeom>
          <a:blipFill>
            <a:blip r:embed="rId2"/>
            <a:tile/>
          </a:blip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CustomShape 5"/>
          <p:cNvSpPr/>
          <p:nvPr/>
        </p:nvSpPr>
        <p:spPr>
          <a:xfrm>
            <a:off x="317880" y="1405800"/>
            <a:ext cx="3030480" cy="191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GPｺﾞｼｯｸE"/>
                <a:ea typeface="HGPｺﾞｼｯｸE"/>
              </a:rPr>
              <a:t>町内会は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GPｺﾞｼｯｸE"/>
                <a:ea typeface="HGPｺﾞｼｯｸE"/>
              </a:rPr>
              <a:t>隣近所に住む人たちが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GPｺﾞｼｯｸE"/>
                <a:ea typeface="HGPｺﾞｼｯｸE"/>
              </a:rPr>
              <a:t>お互いに助け合い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GPｺﾞｼｯｸE"/>
                <a:ea typeface="HGPｺﾞｼｯｸE"/>
              </a:rPr>
              <a:t>協力しあって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GPｺﾞｼｯｸE"/>
                <a:ea typeface="HGPｺﾞｼｯｸE"/>
              </a:rPr>
              <a:t>自分たちの住む地域を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GPｺﾞｼｯｸE"/>
                <a:ea typeface="HGPｺﾞｼｯｸE"/>
              </a:rPr>
              <a:t>より住みやすい地域にしようと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GPｺﾞｼｯｸE"/>
                <a:ea typeface="HGPｺﾞｼｯｸE"/>
              </a:rPr>
              <a:t>自主的に活動している団体です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GPｺﾞｼｯｸE"/>
                <a:ea typeface="HGPｺﾞｼｯｸE"/>
              </a:rPr>
              <a:t>いざとなった時に助け合える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GPｺﾞｼｯｸE"/>
                <a:ea typeface="HGPｺﾞｼｯｸE"/>
              </a:rPr>
              <a:t>そんなまちづくりに参加してみませんか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Line 6"/>
          <p:cNvSpPr/>
          <p:nvPr/>
        </p:nvSpPr>
        <p:spPr>
          <a:xfrm flipV="1">
            <a:off x="4343400" y="6382440"/>
            <a:ext cx="4680" cy="9720"/>
          </a:xfrm>
          <a:prstGeom prst="line">
            <a:avLst/>
          </a:prstGeom>
          <a:ln w="648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Line 7"/>
          <p:cNvSpPr/>
          <p:nvPr/>
        </p:nvSpPr>
        <p:spPr>
          <a:xfrm flipV="1">
            <a:off x="4343400" y="6382440"/>
            <a:ext cx="4680" cy="9720"/>
          </a:xfrm>
          <a:prstGeom prst="line">
            <a:avLst/>
          </a:prstGeom>
          <a:ln w="648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CustomShape 8"/>
          <p:cNvSpPr/>
          <p:nvPr/>
        </p:nvSpPr>
        <p:spPr>
          <a:xfrm>
            <a:off x="1952280" y="5340600"/>
            <a:ext cx="1323720" cy="1323720"/>
          </a:xfrm>
          <a:prstGeom prst="roundRect">
            <a:avLst>
              <a:gd name="adj" fmla="val 16667"/>
            </a:avLst>
          </a:prstGeom>
          <a:noFill/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CustomShape 9"/>
          <p:cNvSpPr/>
          <p:nvPr/>
        </p:nvSpPr>
        <p:spPr>
          <a:xfrm flipV="1" rot="17446200">
            <a:off x="2844000" y="5724360"/>
            <a:ext cx="45360" cy="143640"/>
          </a:xfrm>
          <a:prstGeom prst="rect">
            <a:avLst/>
          </a:prstGeom>
          <a:solidFill>
            <a:srgbClr val="5b9bd5"/>
          </a:solidFill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CustomShape 10"/>
          <p:cNvSpPr/>
          <p:nvPr/>
        </p:nvSpPr>
        <p:spPr>
          <a:xfrm flipV="1" rot="1245600">
            <a:off x="2530800" y="5829120"/>
            <a:ext cx="45360" cy="143640"/>
          </a:xfrm>
          <a:prstGeom prst="rect">
            <a:avLst/>
          </a:prstGeom>
          <a:solidFill>
            <a:srgbClr val="5b9bd5"/>
          </a:solidFill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CustomShape 11"/>
          <p:cNvSpPr/>
          <p:nvPr/>
        </p:nvSpPr>
        <p:spPr>
          <a:xfrm rot="20354400">
            <a:off x="2695680" y="5817960"/>
            <a:ext cx="45360" cy="143640"/>
          </a:xfrm>
          <a:prstGeom prst="rect">
            <a:avLst/>
          </a:prstGeom>
          <a:solidFill>
            <a:srgbClr val="5b9bd5"/>
          </a:solidFill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1" name="CustomShape 12"/>
          <p:cNvSpPr/>
          <p:nvPr/>
        </p:nvSpPr>
        <p:spPr>
          <a:xfrm rot="20350200">
            <a:off x="2327760" y="5613840"/>
            <a:ext cx="585000" cy="136080"/>
          </a:xfrm>
          <a:prstGeom prst="ellipse">
            <a:avLst/>
          </a:prstGeom>
          <a:solidFill>
            <a:srgbClr val="ffffff"/>
          </a:solidFill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2" name="CustomShape 13"/>
          <p:cNvSpPr/>
          <p:nvPr/>
        </p:nvSpPr>
        <p:spPr>
          <a:xfrm rot="20315400">
            <a:off x="2305800" y="5616360"/>
            <a:ext cx="580680" cy="4536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3" name="CustomShape 14"/>
          <p:cNvSpPr/>
          <p:nvPr/>
        </p:nvSpPr>
        <p:spPr>
          <a:xfrm>
            <a:off x="2315160" y="5724000"/>
            <a:ext cx="55440" cy="766080"/>
          </a:xfrm>
          <a:prstGeom prst="rect">
            <a:avLst/>
          </a:prstGeom>
          <a:solidFill>
            <a:srgbClr val="5b9bd5"/>
          </a:solidFill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4" name="CustomShape 15"/>
          <p:cNvSpPr/>
          <p:nvPr/>
        </p:nvSpPr>
        <p:spPr>
          <a:xfrm>
            <a:off x="2071800" y="6665400"/>
            <a:ext cx="1741320" cy="25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5b9bd5"/>
                </a:solidFill>
                <a:uFill>
                  <a:solidFill>
                    <a:srgbClr val="ffffff"/>
                  </a:solidFill>
                </a:uFill>
                <a:latin typeface="HGSｺﾞｼｯｸE"/>
                <a:ea typeface="HGSｺﾞｼｯｸE"/>
              </a:rPr>
              <a:t>街灯の維持管理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CustomShape 16"/>
          <p:cNvSpPr/>
          <p:nvPr/>
        </p:nvSpPr>
        <p:spPr>
          <a:xfrm>
            <a:off x="4875840" y="3385080"/>
            <a:ext cx="1323720" cy="1323720"/>
          </a:xfrm>
          <a:prstGeom prst="roundRect">
            <a:avLst>
              <a:gd name="adj" fmla="val 16667"/>
            </a:avLst>
          </a:prstGeom>
          <a:noFill/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6" name="CustomShape 17"/>
          <p:cNvSpPr/>
          <p:nvPr/>
        </p:nvSpPr>
        <p:spPr>
          <a:xfrm>
            <a:off x="4974480" y="3516120"/>
            <a:ext cx="657000" cy="690480"/>
          </a:xfrm>
          <a:prstGeom prst="ellipse">
            <a:avLst/>
          </a:prstGeom>
          <a:solidFill>
            <a:srgbClr val="5b9bd5"/>
          </a:solidFill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7" name="CustomShape 18"/>
          <p:cNvSpPr/>
          <p:nvPr/>
        </p:nvSpPr>
        <p:spPr>
          <a:xfrm>
            <a:off x="5239080" y="3811320"/>
            <a:ext cx="128160" cy="7236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8" name="CustomShape 19"/>
          <p:cNvSpPr/>
          <p:nvPr/>
        </p:nvSpPr>
        <p:spPr>
          <a:xfrm>
            <a:off x="5919840" y="4365720"/>
            <a:ext cx="127800" cy="152280"/>
          </a:xfrm>
          <a:prstGeom prst="trapezoid">
            <a:avLst>
              <a:gd name="adj" fmla="val 25000"/>
            </a:avLst>
          </a:prstGeom>
          <a:solidFill>
            <a:srgbClr val="5b9bd5"/>
          </a:solidFill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9" name="Line 20"/>
          <p:cNvSpPr/>
          <p:nvPr/>
        </p:nvSpPr>
        <p:spPr>
          <a:xfrm>
            <a:off x="5947920" y="4350960"/>
            <a:ext cx="69840" cy="360"/>
          </a:xfrm>
          <a:prstGeom prst="line">
            <a:avLst/>
          </a:prstGeom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0" name="Line 21"/>
          <p:cNvSpPr/>
          <p:nvPr/>
        </p:nvSpPr>
        <p:spPr>
          <a:xfrm flipV="1">
            <a:off x="5983920" y="4094640"/>
            <a:ext cx="360" cy="256320"/>
          </a:xfrm>
          <a:prstGeom prst="line">
            <a:avLst/>
          </a:prstGeom>
          <a:ln w="2844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1" name="Line 22"/>
          <p:cNvSpPr/>
          <p:nvPr/>
        </p:nvSpPr>
        <p:spPr>
          <a:xfrm flipH="1">
            <a:off x="5979600" y="4432680"/>
            <a:ext cx="3240" cy="92880"/>
          </a:xfrm>
          <a:prstGeom prst="line">
            <a:avLst/>
          </a:prstGeom>
          <a:ln w="64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2" name="Line 23"/>
          <p:cNvSpPr/>
          <p:nvPr/>
        </p:nvSpPr>
        <p:spPr>
          <a:xfrm flipH="1">
            <a:off x="6011640" y="4430880"/>
            <a:ext cx="3240" cy="92880"/>
          </a:xfrm>
          <a:prstGeom prst="line">
            <a:avLst/>
          </a:prstGeom>
          <a:ln w="64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3" name="Line 24"/>
          <p:cNvSpPr/>
          <p:nvPr/>
        </p:nvSpPr>
        <p:spPr>
          <a:xfrm flipH="1">
            <a:off x="5947560" y="4430880"/>
            <a:ext cx="3240" cy="92880"/>
          </a:xfrm>
          <a:prstGeom prst="line">
            <a:avLst/>
          </a:prstGeom>
          <a:ln w="64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4" name="CustomShape 25"/>
          <p:cNvSpPr/>
          <p:nvPr/>
        </p:nvSpPr>
        <p:spPr>
          <a:xfrm>
            <a:off x="5693760" y="4021200"/>
            <a:ext cx="168480" cy="168480"/>
          </a:xfrm>
          <a:prstGeom prst="ellipse">
            <a:avLst/>
          </a:prstGeom>
          <a:solidFill>
            <a:srgbClr val="5b9bd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" name="CustomShape 26"/>
          <p:cNvSpPr/>
          <p:nvPr/>
        </p:nvSpPr>
        <p:spPr>
          <a:xfrm>
            <a:off x="5578920" y="4200120"/>
            <a:ext cx="383760" cy="52200"/>
          </a:xfrm>
          <a:prstGeom prst="ellipse">
            <a:avLst/>
          </a:prstGeom>
          <a:solidFill>
            <a:srgbClr val="5b9bd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" name="CustomShape 27"/>
          <p:cNvSpPr/>
          <p:nvPr/>
        </p:nvSpPr>
        <p:spPr>
          <a:xfrm>
            <a:off x="5717880" y="4321080"/>
            <a:ext cx="43920" cy="220680"/>
          </a:xfrm>
          <a:prstGeom prst="ellipse">
            <a:avLst/>
          </a:prstGeom>
          <a:solidFill>
            <a:srgbClr val="5b9bd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" name="CustomShape 28"/>
          <p:cNvSpPr/>
          <p:nvPr/>
        </p:nvSpPr>
        <p:spPr>
          <a:xfrm>
            <a:off x="5794200" y="4321080"/>
            <a:ext cx="41760" cy="220680"/>
          </a:xfrm>
          <a:prstGeom prst="ellipse">
            <a:avLst/>
          </a:prstGeom>
          <a:solidFill>
            <a:srgbClr val="5b9bd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" name="CustomShape 29"/>
          <p:cNvSpPr/>
          <p:nvPr/>
        </p:nvSpPr>
        <p:spPr>
          <a:xfrm>
            <a:off x="5717880" y="4200120"/>
            <a:ext cx="118440" cy="21492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" name="CustomShape 30"/>
          <p:cNvSpPr/>
          <p:nvPr/>
        </p:nvSpPr>
        <p:spPr>
          <a:xfrm>
            <a:off x="4943160" y="4705200"/>
            <a:ext cx="1741320" cy="42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5b9bd5"/>
                </a:solidFill>
                <a:uFill>
                  <a:solidFill>
                    <a:srgbClr val="ffffff"/>
                  </a:solidFill>
                </a:uFill>
                <a:latin typeface="HGSｺﾞｼｯｸE"/>
                <a:ea typeface="HGSｺﾞｼｯｸE"/>
              </a:rPr>
              <a:t>公園等の清掃や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5b9bd5"/>
                </a:solidFill>
                <a:uFill>
                  <a:solidFill>
                    <a:srgbClr val="ffffff"/>
                  </a:solidFill>
                </a:uFill>
                <a:latin typeface="HGSｺﾞｼｯｸE"/>
                <a:ea typeface="HGSｺﾞｼｯｸE"/>
              </a:rPr>
              <a:t/>
            </a:r>
            <a:r>
              <a:rPr b="0" lang="en-US" sz="1100" spc="-1" strike="noStrike">
                <a:solidFill>
                  <a:srgbClr val="5b9bd5"/>
                </a:solidFill>
                <a:uFill>
                  <a:solidFill>
                    <a:srgbClr val="ffffff"/>
                  </a:solidFill>
                </a:uFill>
                <a:latin typeface="HGSｺﾞｼｯｸE"/>
                <a:ea typeface="HGSｺﾞｼｯｸE"/>
              </a:rPr>
              <a:t>維持管理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CustomShape 31"/>
          <p:cNvSpPr/>
          <p:nvPr/>
        </p:nvSpPr>
        <p:spPr>
          <a:xfrm>
            <a:off x="2282760" y="3740760"/>
            <a:ext cx="666000" cy="818640"/>
          </a:xfrm>
          <a:prstGeom prst="rect">
            <a:avLst/>
          </a:prstGeom>
          <a:solidFill>
            <a:srgbClr val="ffffff"/>
          </a:solidFill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1" name="CustomShape 32"/>
          <p:cNvSpPr/>
          <p:nvPr/>
        </p:nvSpPr>
        <p:spPr>
          <a:xfrm rot="20538000">
            <a:off x="2227320" y="3668400"/>
            <a:ext cx="680760" cy="813960"/>
          </a:xfrm>
          <a:prstGeom prst="parallelogram">
            <a:avLst>
              <a:gd name="adj" fmla="val 25000"/>
            </a:avLst>
          </a:prstGeom>
          <a:solidFill>
            <a:srgbClr val="ffffff"/>
          </a:solidFill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2" name="Line 33"/>
          <p:cNvSpPr/>
          <p:nvPr/>
        </p:nvSpPr>
        <p:spPr>
          <a:xfrm>
            <a:off x="2282760" y="3752280"/>
            <a:ext cx="85680" cy="802800"/>
          </a:xfrm>
          <a:prstGeom prst="line">
            <a:avLst/>
          </a:prstGeom>
          <a:ln w="19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3" name="CustomShape 34"/>
          <p:cNvSpPr/>
          <p:nvPr/>
        </p:nvSpPr>
        <p:spPr>
          <a:xfrm>
            <a:off x="1962720" y="3390840"/>
            <a:ext cx="1323720" cy="1323720"/>
          </a:xfrm>
          <a:prstGeom prst="roundRect">
            <a:avLst>
              <a:gd name="adj" fmla="val 16667"/>
            </a:avLst>
          </a:prstGeom>
          <a:noFill/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4" name="CustomShape 35"/>
          <p:cNvSpPr/>
          <p:nvPr/>
        </p:nvSpPr>
        <p:spPr>
          <a:xfrm rot="20380800">
            <a:off x="2207880" y="3633480"/>
            <a:ext cx="882360" cy="19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700" spc="-1" strike="noStrike">
                <a:solidFill>
                  <a:srgbClr val="5b9bd5"/>
                </a:solidFill>
                <a:uFill>
                  <a:solidFill>
                    <a:srgbClr val="ffffff"/>
                  </a:solidFill>
                </a:uFill>
                <a:latin typeface="HGP創英角ﾎﾟｯﾌﾟ体"/>
                <a:ea typeface="HGP創英角ﾎﾟｯﾌﾟ体"/>
              </a:rPr>
              <a:t>広報くさつ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Line 36"/>
          <p:cNvSpPr/>
          <p:nvPr/>
        </p:nvSpPr>
        <p:spPr>
          <a:xfrm>
            <a:off x="2282760" y="3731760"/>
            <a:ext cx="360" cy="266760"/>
          </a:xfrm>
          <a:prstGeom prst="line">
            <a:avLst/>
          </a:prstGeom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6" name="CustomShape 37"/>
          <p:cNvSpPr/>
          <p:nvPr/>
        </p:nvSpPr>
        <p:spPr>
          <a:xfrm>
            <a:off x="1953720" y="4712760"/>
            <a:ext cx="1741320" cy="42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5b9bd5"/>
                </a:solidFill>
                <a:uFill>
                  <a:solidFill>
                    <a:srgbClr val="ffffff"/>
                  </a:solidFill>
                </a:uFill>
                <a:latin typeface="HGSｺﾞｼｯｸE"/>
                <a:ea typeface="HGSｺﾞｼｯｸE"/>
              </a:rPr>
              <a:t>市からのお知らせ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5b9bd5"/>
                </a:solidFill>
                <a:uFill>
                  <a:solidFill>
                    <a:srgbClr val="ffffff"/>
                  </a:solidFill>
                </a:uFill>
                <a:latin typeface="HGSｺﾞｼｯｸE"/>
                <a:ea typeface="HGSｺﾞｼｯｸE"/>
              </a:rPr>
              <a:t/>
            </a:r>
            <a:r>
              <a:rPr b="0" lang="en-US" sz="1100" spc="-1" strike="noStrike">
                <a:solidFill>
                  <a:srgbClr val="5b9bd5"/>
                </a:solidFill>
                <a:uFill>
                  <a:solidFill>
                    <a:srgbClr val="ffffff"/>
                  </a:solidFill>
                </a:uFill>
                <a:latin typeface="HGSｺﾞｼｯｸE"/>
                <a:ea typeface="HGSｺﾞｼｯｸE"/>
              </a:rPr>
              <a:t>の配布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CustomShape 38"/>
          <p:cNvSpPr/>
          <p:nvPr/>
        </p:nvSpPr>
        <p:spPr>
          <a:xfrm>
            <a:off x="3411360" y="3386160"/>
            <a:ext cx="1323720" cy="1323720"/>
          </a:xfrm>
          <a:prstGeom prst="roundRect">
            <a:avLst>
              <a:gd name="adj" fmla="val 16667"/>
            </a:avLst>
          </a:prstGeom>
          <a:noFill/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8" name="CustomShape 39"/>
          <p:cNvSpPr/>
          <p:nvPr/>
        </p:nvSpPr>
        <p:spPr>
          <a:xfrm flipH="1" flipV="1" rot="5400000">
            <a:off x="3702960" y="4223520"/>
            <a:ext cx="193320" cy="20628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5b9bd5"/>
          </a:solidFill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9" name="CustomShape 40"/>
          <p:cNvSpPr/>
          <p:nvPr/>
        </p:nvSpPr>
        <p:spPr>
          <a:xfrm>
            <a:off x="3678120" y="3727800"/>
            <a:ext cx="451800" cy="193320"/>
          </a:xfrm>
          <a:prstGeom prst="rect">
            <a:avLst/>
          </a:prstGeom>
          <a:noFill/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0" name="CustomShape 41"/>
          <p:cNvSpPr/>
          <p:nvPr/>
        </p:nvSpPr>
        <p:spPr>
          <a:xfrm>
            <a:off x="4187160" y="4104360"/>
            <a:ext cx="356760" cy="410400"/>
          </a:xfrm>
          <a:prstGeom prst="ellipse">
            <a:avLst/>
          </a:prstGeom>
          <a:solidFill>
            <a:srgbClr val="5b9bd5"/>
          </a:solidFill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CustomShape 42"/>
          <p:cNvSpPr/>
          <p:nvPr/>
        </p:nvSpPr>
        <p:spPr>
          <a:xfrm rot="10800000">
            <a:off x="4458600" y="4152960"/>
            <a:ext cx="197280" cy="166320"/>
          </a:xfrm>
          <a:prstGeom prst="triangle">
            <a:avLst>
              <a:gd name="adj" fmla="val 50000"/>
            </a:avLst>
          </a:prstGeom>
          <a:solidFill>
            <a:srgbClr val="5b9bd5"/>
          </a:solidFill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CustomShape 43"/>
          <p:cNvSpPr/>
          <p:nvPr/>
        </p:nvSpPr>
        <p:spPr>
          <a:xfrm rot="5400000">
            <a:off x="4329000" y="3678480"/>
            <a:ext cx="193320" cy="20628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5b9bd5"/>
          </a:solidFill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CustomShape 44"/>
          <p:cNvSpPr/>
          <p:nvPr/>
        </p:nvSpPr>
        <p:spPr>
          <a:xfrm>
            <a:off x="3602160" y="3651480"/>
            <a:ext cx="451800" cy="193320"/>
          </a:xfrm>
          <a:prstGeom prst="rect">
            <a:avLst/>
          </a:prstGeom>
          <a:solidFill>
            <a:srgbClr val="ffffff"/>
          </a:solidFill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CustomShape 45"/>
          <p:cNvSpPr/>
          <p:nvPr/>
        </p:nvSpPr>
        <p:spPr>
          <a:xfrm>
            <a:off x="3581640" y="3651120"/>
            <a:ext cx="446400" cy="19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700" spc="-1" strike="noStrike">
                <a:solidFill>
                  <a:srgbClr val="5b9bd5"/>
                </a:solidFill>
                <a:uFill>
                  <a:solidFill>
                    <a:srgbClr val="ffffff"/>
                  </a:solidFill>
                </a:uFill>
                <a:latin typeface="HGP創英角ﾎﾟｯﾌﾟ体"/>
                <a:ea typeface="HGP創英角ﾎﾟｯﾌﾟ体"/>
              </a:rPr>
              <a:t>引換券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CustomShape 46"/>
          <p:cNvSpPr/>
          <p:nvPr/>
        </p:nvSpPr>
        <p:spPr>
          <a:xfrm>
            <a:off x="3348720" y="4712760"/>
            <a:ext cx="1741320" cy="25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5b9bd5"/>
                </a:solidFill>
                <a:uFill>
                  <a:solidFill>
                    <a:srgbClr val="ffffff"/>
                  </a:solidFill>
                </a:uFill>
                <a:latin typeface="HGSｺﾞｼｯｸE"/>
                <a:ea typeface="HGSｺﾞｼｯｸE"/>
              </a:rPr>
              <a:t>ごみ袋引換券の配布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CustomShape 47"/>
          <p:cNvSpPr/>
          <p:nvPr/>
        </p:nvSpPr>
        <p:spPr>
          <a:xfrm>
            <a:off x="3405960" y="5347080"/>
            <a:ext cx="1323720" cy="1323720"/>
          </a:xfrm>
          <a:prstGeom prst="roundRect">
            <a:avLst>
              <a:gd name="adj" fmla="val 16667"/>
            </a:avLst>
          </a:prstGeom>
          <a:noFill/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CustomShape 48"/>
          <p:cNvSpPr/>
          <p:nvPr/>
        </p:nvSpPr>
        <p:spPr>
          <a:xfrm>
            <a:off x="3688560" y="5714640"/>
            <a:ext cx="426600" cy="159840"/>
          </a:xfrm>
          <a:prstGeom prst="trapezoid">
            <a:avLst>
              <a:gd name="adj" fmla="val 25000"/>
            </a:avLst>
          </a:prstGeom>
          <a:solidFill>
            <a:srgbClr val="5b9bd5"/>
          </a:solidFill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CustomShape 49"/>
          <p:cNvSpPr/>
          <p:nvPr/>
        </p:nvSpPr>
        <p:spPr>
          <a:xfrm>
            <a:off x="3731040" y="5757480"/>
            <a:ext cx="342000" cy="577440"/>
          </a:xfrm>
          <a:prstGeom prst="rect">
            <a:avLst/>
          </a:prstGeom>
          <a:solidFill>
            <a:srgbClr val="5b9bd5"/>
          </a:solidFill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CustomShape 50"/>
          <p:cNvSpPr/>
          <p:nvPr/>
        </p:nvSpPr>
        <p:spPr>
          <a:xfrm>
            <a:off x="3597480" y="5757480"/>
            <a:ext cx="613800" cy="289440"/>
          </a:xfrm>
          <a:prstGeom prst="rect">
            <a:avLst/>
          </a:prstGeom>
          <a:solidFill>
            <a:srgbClr val="5b9bd5"/>
          </a:solidFill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CustomShape 51"/>
          <p:cNvSpPr/>
          <p:nvPr/>
        </p:nvSpPr>
        <p:spPr>
          <a:xfrm>
            <a:off x="3722040" y="5760720"/>
            <a:ext cx="35928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GP創英角ﾎﾟｯﾌﾟ体"/>
                <a:ea typeface="HGP創英角ﾎﾟｯﾌﾟ体"/>
              </a:rPr>
              <a:t>祭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52"/>
          <p:cNvSpPr/>
          <p:nvPr/>
        </p:nvSpPr>
        <p:spPr>
          <a:xfrm>
            <a:off x="4198680" y="6127560"/>
            <a:ext cx="289080" cy="264600"/>
          </a:xfrm>
          <a:prstGeom prst="ellipse">
            <a:avLst/>
          </a:prstGeom>
          <a:solidFill>
            <a:srgbClr val="5b9bd5"/>
          </a:solidFill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CustomShape 53"/>
          <p:cNvSpPr/>
          <p:nvPr/>
        </p:nvSpPr>
        <p:spPr>
          <a:xfrm flipH="1">
            <a:off x="4213800" y="6334560"/>
            <a:ext cx="274320" cy="227880"/>
          </a:xfrm>
          <a:prstGeom prst="ellipse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CustomShape 54"/>
          <p:cNvSpPr/>
          <p:nvPr/>
        </p:nvSpPr>
        <p:spPr>
          <a:xfrm>
            <a:off x="4332600" y="6382440"/>
            <a:ext cx="30600" cy="108000"/>
          </a:xfrm>
          <a:prstGeom prst="ellipse">
            <a:avLst/>
          </a:prstGeom>
          <a:solidFill>
            <a:srgbClr val="5b9bd5"/>
          </a:solidFill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Line 55"/>
          <p:cNvSpPr/>
          <p:nvPr/>
        </p:nvSpPr>
        <p:spPr>
          <a:xfrm>
            <a:off x="4320360" y="6303960"/>
            <a:ext cx="23400" cy="81000"/>
          </a:xfrm>
          <a:prstGeom prst="line">
            <a:avLst/>
          </a:prstGeom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Line 56"/>
          <p:cNvSpPr/>
          <p:nvPr/>
        </p:nvSpPr>
        <p:spPr>
          <a:xfrm flipV="1">
            <a:off x="4354560" y="6302520"/>
            <a:ext cx="23400" cy="80640"/>
          </a:xfrm>
          <a:prstGeom prst="line">
            <a:avLst/>
          </a:prstGeom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Line 57"/>
          <p:cNvSpPr/>
          <p:nvPr/>
        </p:nvSpPr>
        <p:spPr>
          <a:xfrm>
            <a:off x="4266360" y="6321960"/>
            <a:ext cx="92520" cy="76320"/>
          </a:xfrm>
          <a:prstGeom prst="line">
            <a:avLst/>
          </a:prstGeom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Line 58"/>
          <p:cNvSpPr/>
          <p:nvPr/>
        </p:nvSpPr>
        <p:spPr>
          <a:xfrm flipV="1">
            <a:off x="4334400" y="6318720"/>
            <a:ext cx="92520" cy="76320"/>
          </a:xfrm>
          <a:prstGeom prst="line">
            <a:avLst/>
          </a:prstGeom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CustomShape 59"/>
          <p:cNvSpPr/>
          <p:nvPr/>
        </p:nvSpPr>
        <p:spPr>
          <a:xfrm>
            <a:off x="4198680" y="6125400"/>
            <a:ext cx="289080" cy="264600"/>
          </a:xfrm>
          <a:prstGeom prst="ellipse">
            <a:avLst/>
          </a:prstGeom>
          <a:noFill/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CustomShape 60"/>
          <p:cNvSpPr/>
          <p:nvPr/>
        </p:nvSpPr>
        <p:spPr>
          <a:xfrm>
            <a:off x="3681000" y="6678720"/>
            <a:ext cx="1009080" cy="25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5b9bd5"/>
                </a:solidFill>
                <a:uFill>
                  <a:solidFill>
                    <a:srgbClr val="ffffff"/>
                  </a:solidFill>
                </a:uFill>
                <a:latin typeface="HGSｺﾞｼｯｸE"/>
                <a:ea typeface="HGSｺﾞｼｯｸE"/>
              </a:rPr>
              <a:t>地域行事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CustomShape 61"/>
          <p:cNvSpPr/>
          <p:nvPr/>
        </p:nvSpPr>
        <p:spPr>
          <a:xfrm>
            <a:off x="4852800" y="5344560"/>
            <a:ext cx="1323720" cy="1323720"/>
          </a:xfrm>
          <a:prstGeom prst="roundRect">
            <a:avLst>
              <a:gd name="adj" fmla="val 16667"/>
            </a:avLst>
          </a:prstGeom>
          <a:noFill/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CustomShape 62"/>
          <p:cNvSpPr/>
          <p:nvPr/>
        </p:nvSpPr>
        <p:spPr>
          <a:xfrm>
            <a:off x="4888440" y="6679080"/>
            <a:ext cx="2087280" cy="42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5b9bd5"/>
                </a:solidFill>
                <a:uFill>
                  <a:solidFill>
                    <a:srgbClr val="ffffff"/>
                  </a:solidFill>
                </a:uFill>
                <a:latin typeface="HGSｺﾞｼｯｸE"/>
                <a:ea typeface="HGSｺﾞｼｯｸE"/>
              </a:rPr>
              <a:t>災害時の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5b9bd5"/>
                </a:solidFill>
                <a:uFill>
                  <a:solidFill>
                    <a:srgbClr val="ffffff"/>
                  </a:solidFill>
                </a:uFill>
                <a:latin typeface="HGSｺﾞｼｯｸE"/>
                <a:ea typeface="HGSｺﾞｼｯｸE"/>
              </a:rPr>
              <a:t>要援護者への支援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CustomShape 63"/>
          <p:cNvSpPr/>
          <p:nvPr/>
        </p:nvSpPr>
        <p:spPr>
          <a:xfrm flipV="1">
            <a:off x="5039640" y="6384240"/>
            <a:ext cx="162360" cy="45360"/>
          </a:xfrm>
          <a:prstGeom prst="ellipse">
            <a:avLst/>
          </a:prstGeom>
          <a:solidFill>
            <a:srgbClr val="5b9bd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CustomShape 64"/>
          <p:cNvSpPr/>
          <p:nvPr/>
        </p:nvSpPr>
        <p:spPr>
          <a:xfrm>
            <a:off x="5085000" y="6023880"/>
            <a:ext cx="168480" cy="168480"/>
          </a:xfrm>
          <a:prstGeom prst="ellipse">
            <a:avLst/>
          </a:prstGeom>
          <a:solidFill>
            <a:srgbClr val="5b9bd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CustomShape 65"/>
          <p:cNvSpPr/>
          <p:nvPr/>
        </p:nvSpPr>
        <p:spPr>
          <a:xfrm>
            <a:off x="4970520" y="6203160"/>
            <a:ext cx="232920" cy="45360"/>
          </a:xfrm>
          <a:prstGeom prst="ellipse">
            <a:avLst/>
          </a:prstGeom>
          <a:solidFill>
            <a:srgbClr val="5b9bd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CustomShape 66"/>
          <p:cNvSpPr/>
          <p:nvPr/>
        </p:nvSpPr>
        <p:spPr>
          <a:xfrm>
            <a:off x="5109120" y="6203160"/>
            <a:ext cx="118440" cy="21492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CustomShape 67"/>
          <p:cNvSpPr/>
          <p:nvPr/>
        </p:nvSpPr>
        <p:spPr>
          <a:xfrm rot="1860000">
            <a:off x="4998960" y="6381360"/>
            <a:ext cx="45360" cy="122760"/>
          </a:xfrm>
          <a:prstGeom prst="ellipse">
            <a:avLst/>
          </a:prstGeom>
          <a:solidFill>
            <a:srgbClr val="5b9bd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CustomShape 68"/>
          <p:cNvSpPr/>
          <p:nvPr/>
        </p:nvSpPr>
        <p:spPr>
          <a:xfrm>
            <a:off x="5496840" y="5931720"/>
            <a:ext cx="168480" cy="168480"/>
          </a:xfrm>
          <a:prstGeom prst="ellipse">
            <a:avLst/>
          </a:prstGeom>
          <a:solidFill>
            <a:srgbClr val="5b9bd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8" name="CustomShape 69"/>
          <p:cNvSpPr/>
          <p:nvPr/>
        </p:nvSpPr>
        <p:spPr>
          <a:xfrm>
            <a:off x="5382000" y="6111000"/>
            <a:ext cx="230400" cy="45360"/>
          </a:xfrm>
          <a:prstGeom prst="ellipse">
            <a:avLst/>
          </a:prstGeom>
          <a:solidFill>
            <a:srgbClr val="5b9bd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CustomShape 70"/>
          <p:cNvSpPr/>
          <p:nvPr/>
        </p:nvSpPr>
        <p:spPr>
          <a:xfrm flipH="1">
            <a:off x="5522760" y="6231600"/>
            <a:ext cx="45360" cy="296640"/>
          </a:xfrm>
          <a:prstGeom prst="ellipse">
            <a:avLst/>
          </a:prstGeom>
          <a:solidFill>
            <a:srgbClr val="5b9bd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0" name="CustomShape 71"/>
          <p:cNvSpPr/>
          <p:nvPr/>
        </p:nvSpPr>
        <p:spPr>
          <a:xfrm>
            <a:off x="5520960" y="6111000"/>
            <a:ext cx="118440" cy="27000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1" name="CustomShape 72"/>
          <p:cNvSpPr/>
          <p:nvPr/>
        </p:nvSpPr>
        <p:spPr>
          <a:xfrm rot="20700000">
            <a:off x="5617080" y="6370200"/>
            <a:ext cx="45360" cy="154800"/>
          </a:xfrm>
          <a:prstGeom prst="ellipse">
            <a:avLst/>
          </a:prstGeom>
          <a:solidFill>
            <a:srgbClr val="5b9bd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2" name="Line 73"/>
          <p:cNvSpPr/>
          <p:nvPr/>
        </p:nvSpPr>
        <p:spPr>
          <a:xfrm>
            <a:off x="5294520" y="5855760"/>
            <a:ext cx="704520" cy="360"/>
          </a:xfrm>
          <a:prstGeom prst="line">
            <a:avLst/>
          </a:prstGeom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3" name="CustomShape 74"/>
          <p:cNvSpPr/>
          <p:nvPr/>
        </p:nvSpPr>
        <p:spPr>
          <a:xfrm>
            <a:off x="5526360" y="5652360"/>
            <a:ext cx="348480" cy="193320"/>
          </a:xfrm>
          <a:prstGeom prst="rect">
            <a:avLst/>
          </a:prstGeom>
          <a:noFill/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4" name="CustomShape 75"/>
          <p:cNvSpPr/>
          <p:nvPr/>
        </p:nvSpPr>
        <p:spPr>
          <a:xfrm>
            <a:off x="5469120" y="5466600"/>
            <a:ext cx="462960" cy="140400"/>
          </a:xfrm>
          <a:prstGeom prst="triangle">
            <a:avLst>
              <a:gd name="adj" fmla="val 50000"/>
            </a:avLst>
          </a:prstGeom>
          <a:solidFill>
            <a:srgbClr val="5b9bd5"/>
          </a:solidFill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CustomShape 76"/>
          <p:cNvSpPr/>
          <p:nvPr/>
        </p:nvSpPr>
        <p:spPr>
          <a:xfrm>
            <a:off x="5730480" y="5683680"/>
            <a:ext cx="75960" cy="117000"/>
          </a:xfrm>
          <a:prstGeom prst="rect">
            <a:avLst/>
          </a:prstGeom>
          <a:solidFill>
            <a:srgbClr val="5b9bd5"/>
          </a:solidFill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6" name="Line 77"/>
          <p:cNvSpPr/>
          <p:nvPr/>
        </p:nvSpPr>
        <p:spPr>
          <a:xfrm>
            <a:off x="5354640" y="5516280"/>
            <a:ext cx="45720" cy="36000"/>
          </a:xfrm>
          <a:prstGeom prst="line">
            <a:avLst/>
          </a:prstGeom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7" name="Line 78"/>
          <p:cNvSpPr/>
          <p:nvPr/>
        </p:nvSpPr>
        <p:spPr>
          <a:xfrm flipV="1">
            <a:off x="5354640" y="5549400"/>
            <a:ext cx="45720" cy="36000"/>
          </a:xfrm>
          <a:prstGeom prst="line">
            <a:avLst/>
          </a:prstGeom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8" name="Line 79"/>
          <p:cNvSpPr/>
          <p:nvPr/>
        </p:nvSpPr>
        <p:spPr>
          <a:xfrm>
            <a:off x="5354640" y="5582520"/>
            <a:ext cx="45720" cy="35640"/>
          </a:xfrm>
          <a:prstGeom prst="line">
            <a:avLst/>
          </a:prstGeom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9" name="Line 80"/>
          <p:cNvSpPr/>
          <p:nvPr/>
        </p:nvSpPr>
        <p:spPr>
          <a:xfrm flipV="1">
            <a:off x="5354640" y="5615640"/>
            <a:ext cx="45720" cy="35640"/>
          </a:xfrm>
          <a:prstGeom prst="line">
            <a:avLst/>
          </a:prstGeom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20" name="Line 81"/>
          <p:cNvSpPr/>
          <p:nvPr/>
        </p:nvSpPr>
        <p:spPr>
          <a:xfrm>
            <a:off x="5354640" y="5645880"/>
            <a:ext cx="45720" cy="35640"/>
          </a:xfrm>
          <a:prstGeom prst="line">
            <a:avLst/>
          </a:prstGeom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Line 82"/>
          <p:cNvSpPr/>
          <p:nvPr/>
        </p:nvSpPr>
        <p:spPr>
          <a:xfrm flipV="1">
            <a:off x="5354640" y="5679000"/>
            <a:ext cx="45720" cy="35640"/>
          </a:xfrm>
          <a:prstGeom prst="line">
            <a:avLst/>
          </a:prstGeom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Line 83"/>
          <p:cNvSpPr/>
          <p:nvPr/>
        </p:nvSpPr>
        <p:spPr>
          <a:xfrm>
            <a:off x="5359320" y="5711760"/>
            <a:ext cx="45720" cy="35640"/>
          </a:xfrm>
          <a:prstGeom prst="line">
            <a:avLst/>
          </a:prstGeom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Line 84"/>
          <p:cNvSpPr/>
          <p:nvPr/>
        </p:nvSpPr>
        <p:spPr>
          <a:xfrm flipV="1">
            <a:off x="5359320" y="5744880"/>
            <a:ext cx="45720" cy="35640"/>
          </a:xfrm>
          <a:prstGeom prst="line">
            <a:avLst/>
          </a:prstGeom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Line 85"/>
          <p:cNvSpPr/>
          <p:nvPr/>
        </p:nvSpPr>
        <p:spPr>
          <a:xfrm>
            <a:off x="5359320" y="5778000"/>
            <a:ext cx="45720" cy="35640"/>
          </a:xfrm>
          <a:prstGeom prst="line">
            <a:avLst/>
          </a:prstGeom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Line 86"/>
          <p:cNvSpPr/>
          <p:nvPr/>
        </p:nvSpPr>
        <p:spPr>
          <a:xfrm>
            <a:off x="5978520" y="5511600"/>
            <a:ext cx="45720" cy="35640"/>
          </a:xfrm>
          <a:prstGeom prst="line">
            <a:avLst/>
          </a:prstGeom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Line 87"/>
          <p:cNvSpPr/>
          <p:nvPr/>
        </p:nvSpPr>
        <p:spPr>
          <a:xfrm flipV="1">
            <a:off x="5978520" y="5544720"/>
            <a:ext cx="45720" cy="35640"/>
          </a:xfrm>
          <a:prstGeom prst="line">
            <a:avLst/>
          </a:prstGeom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Line 88"/>
          <p:cNvSpPr/>
          <p:nvPr/>
        </p:nvSpPr>
        <p:spPr>
          <a:xfrm>
            <a:off x="5978520" y="5577840"/>
            <a:ext cx="45720" cy="35640"/>
          </a:xfrm>
          <a:prstGeom prst="line">
            <a:avLst/>
          </a:prstGeom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Line 89"/>
          <p:cNvSpPr/>
          <p:nvPr/>
        </p:nvSpPr>
        <p:spPr>
          <a:xfrm flipV="1">
            <a:off x="5978520" y="5610960"/>
            <a:ext cx="45720" cy="35640"/>
          </a:xfrm>
          <a:prstGeom prst="line">
            <a:avLst/>
          </a:prstGeom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Line 90"/>
          <p:cNvSpPr/>
          <p:nvPr/>
        </p:nvSpPr>
        <p:spPr>
          <a:xfrm>
            <a:off x="5978520" y="5641200"/>
            <a:ext cx="45720" cy="35640"/>
          </a:xfrm>
          <a:prstGeom prst="line">
            <a:avLst/>
          </a:prstGeom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Line 91"/>
          <p:cNvSpPr/>
          <p:nvPr/>
        </p:nvSpPr>
        <p:spPr>
          <a:xfrm flipV="1">
            <a:off x="5978520" y="5673960"/>
            <a:ext cx="45720" cy="36000"/>
          </a:xfrm>
          <a:prstGeom prst="line">
            <a:avLst/>
          </a:prstGeom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Line 92"/>
          <p:cNvSpPr/>
          <p:nvPr/>
        </p:nvSpPr>
        <p:spPr>
          <a:xfrm>
            <a:off x="5983200" y="5707080"/>
            <a:ext cx="45720" cy="35640"/>
          </a:xfrm>
          <a:prstGeom prst="line">
            <a:avLst/>
          </a:prstGeom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Line 93"/>
          <p:cNvSpPr/>
          <p:nvPr/>
        </p:nvSpPr>
        <p:spPr>
          <a:xfrm flipV="1">
            <a:off x="5983200" y="5739840"/>
            <a:ext cx="45720" cy="36000"/>
          </a:xfrm>
          <a:prstGeom prst="line">
            <a:avLst/>
          </a:prstGeom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Line 94"/>
          <p:cNvSpPr/>
          <p:nvPr/>
        </p:nvSpPr>
        <p:spPr>
          <a:xfrm>
            <a:off x="5983200" y="5772960"/>
            <a:ext cx="45720" cy="36000"/>
          </a:xfrm>
          <a:prstGeom prst="line">
            <a:avLst/>
          </a:prstGeom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Line 95"/>
          <p:cNvSpPr/>
          <p:nvPr/>
        </p:nvSpPr>
        <p:spPr>
          <a:xfrm>
            <a:off x="5533200" y="5841360"/>
            <a:ext cx="53640" cy="21600"/>
          </a:xfrm>
          <a:prstGeom prst="line">
            <a:avLst/>
          </a:prstGeom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Line 96"/>
          <p:cNvSpPr/>
          <p:nvPr/>
        </p:nvSpPr>
        <p:spPr>
          <a:xfrm flipH="1">
            <a:off x="5582520" y="5806080"/>
            <a:ext cx="7920" cy="57600"/>
          </a:xfrm>
          <a:prstGeom prst="line">
            <a:avLst/>
          </a:prstGeom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Line 97"/>
          <p:cNvSpPr/>
          <p:nvPr/>
        </p:nvSpPr>
        <p:spPr>
          <a:xfrm flipH="1">
            <a:off x="5525280" y="5839200"/>
            <a:ext cx="7920" cy="57600"/>
          </a:xfrm>
          <a:prstGeom prst="line">
            <a:avLst/>
          </a:prstGeom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Line 98"/>
          <p:cNvSpPr/>
          <p:nvPr/>
        </p:nvSpPr>
        <p:spPr>
          <a:xfrm>
            <a:off x="5473800" y="5873760"/>
            <a:ext cx="53640" cy="21600"/>
          </a:xfrm>
          <a:prstGeom prst="line">
            <a:avLst/>
          </a:prstGeom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Line 99"/>
          <p:cNvSpPr/>
          <p:nvPr/>
        </p:nvSpPr>
        <p:spPr>
          <a:xfrm flipH="1">
            <a:off x="5470560" y="5870880"/>
            <a:ext cx="7920" cy="57600"/>
          </a:xfrm>
          <a:prstGeom prst="line">
            <a:avLst/>
          </a:prstGeom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Line 100"/>
          <p:cNvSpPr/>
          <p:nvPr/>
        </p:nvSpPr>
        <p:spPr>
          <a:xfrm flipV="1">
            <a:off x="5602680" y="5731200"/>
            <a:ext cx="55080" cy="18000"/>
          </a:xfrm>
          <a:prstGeom prst="line">
            <a:avLst/>
          </a:prstGeom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Line 101"/>
          <p:cNvSpPr/>
          <p:nvPr/>
        </p:nvSpPr>
        <p:spPr>
          <a:xfrm>
            <a:off x="5604480" y="5743800"/>
            <a:ext cx="30960" cy="49320"/>
          </a:xfrm>
          <a:prstGeom prst="line">
            <a:avLst/>
          </a:prstGeom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Line 102"/>
          <p:cNvSpPr/>
          <p:nvPr/>
        </p:nvSpPr>
        <p:spPr>
          <a:xfrm flipV="1">
            <a:off x="5581080" y="5790600"/>
            <a:ext cx="55080" cy="18000"/>
          </a:xfrm>
          <a:prstGeom prst="line">
            <a:avLst/>
          </a:prstGeom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CustomShape 103"/>
          <p:cNvSpPr/>
          <p:nvPr/>
        </p:nvSpPr>
        <p:spPr>
          <a:xfrm>
            <a:off x="513360" y="5345640"/>
            <a:ext cx="1323720" cy="1323720"/>
          </a:xfrm>
          <a:prstGeom prst="roundRect">
            <a:avLst>
              <a:gd name="adj" fmla="val 16667"/>
            </a:avLst>
          </a:prstGeom>
          <a:noFill/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CustomShape 104"/>
          <p:cNvSpPr/>
          <p:nvPr/>
        </p:nvSpPr>
        <p:spPr>
          <a:xfrm>
            <a:off x="624960" y="6675840"/>
            <a:ext cx="1741320" cy="25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5b9bd5"/>
                </a:solidFill>
                <a:uFill>
                  <a:solidFill>
                    <a:srgbClr val="ffffff"/>
                  </a:solidFill>
                </a:uFill>
                <a:latin typeface="HGSｺﾞｼｯｸE"/>
                <a:ea typeface="HGSｺﾞｼｯｸE"/>
              </a:rPr>
              <a:t>防災・防犯活動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CustomShape 105"/>
          <p:cNvSpPr/>
          <p:nvPr/>
        </p:nvSpPr>
        <p:spPr>
          <a:xfrm>
            <a:off x="1375920" y="6064920"/>
            <a:ext cx="163440" cy="163440"/>
          </a:xfrm>
          <a:prstGeom prst="ellipse">
            <a:avLst/>
          </a:prstGeom>
          <a:solidFill>
            <a:srgbClr val="5b9bd5"/>
          </a:solidFill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CustomShape 106"/>
          <p:cNvSpPr/>
          <p:nvPr/>
        </p:nvSpPr>
        <p:spPr>
          <a:xfrm>
            <a:off x="999000" y="5728320"/>
            <a:ext cx="529920" cy="443160"/>
          </a:xfrm>
          <a:prstGeom prst="triangle">
            <a:avLst>
              <a:gd name="adj" fmla="val 50000"/>
            </a:avLst>
          </a:prstGeom>
          <a:solidFill>
            <a:srgbClr val="5b9bd5"/>
          </a:solidFill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CustomShape 107"/>
          <p:cNvSpPr/>
          <p:nvPr/>
        </p:nvSpPr>
        <p:spPr>
          <a:xfrm>
            <a:off x="1001520" y="5833080"/>
            <a:ext cx="191880" cy="191880"/>
          </a:xfrm>
          <a:prstGeom prst="ellipse">
            <a:avLst/>
          </a:prstGeom>
          <a:solidFill>
            <a:srgbClr val="5b9bd5"/>
          </a:solidFill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CustomShape 108"/>
          <p:cNvSpPr/>
          <p:nvPr/>
        </p:nvSpPr>
        <p:spPr>
          <a:xfrm rot="1860000">
            <a:off x="1085040" y="5799960"/>
            <a:ext cx="45360" cy="26424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CustomShape 109"/>
          <p:cNvSpPr/>
          <p:nvPr/>
        </p:nvSpPr>
        <p:spPr>
          <a:xfrm rot="1860000">
            <a:off x="1317240" y="6097320"/>
            <a:ext cx="82080" cy="292320"/>
          </a:xfrm>
          <a:prstGeom prst="rect">
            <a:avLst/>
          </a:prstGeom>
          <a:solidFill>
            <a:srgbClr val="5b9bd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CustomShape 110"/>
          <p:cNvSpPr/>
          <p:nvPr/>
        </p:nvSpPr>
        <p:spPr>
          <a:xfrm rot="21360000">
            <a:off x="1060200" y="5563080"/>
            <a:ext cx="45360" cy="162720"/>
          </a:xfrm>
          <a:prstGeom prst="rect">
            <a:avLst/>
          </a:prstGeom>
          <a:solidFill>
            <a:srgbClr val="5b9bd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CustomShape 111"/>
          <p:cNvSpPr/>
          <p:nvPr/>
        </p:nvSpPr>
        <p:spPr>
          <a:xfrm rot="16140000">
            <a:off x="774360" y="5896800"/>
            <a:ext cx="45360" cy="162720"/>
          </a:xfrm>
          <a:prstGeom prst="rect">
            <a:avLst/>
          </a:prstGeom>
          <a:solidFill>
            <a:srgbClr val="5b9bd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CustomShape 112"/>
          <p:cNvSpPr/>
          <p:nvPr/>
        </p:nvSpPr>
        <p:spPr>
          <a:xfrm rot="17940000">
            <a:off x="831600" y="5672880"/>
            <a:ext cx="45360" cy="162720"/>
          </a:xfrm>
          <a:prstGeom prst="rect">
            <a:avLst/>
          </a:prstGeom>
          <a:solidFill>
            <a:srgbClr val="5b9bd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CustomShape 113"/>
          <p:cNvSpPr/>
          <p:nvPr/>
        </p:nvSpPr>
        <p:spPr>
          <a:xfrm>
            <a:off x="1244880" y="6080400"/>
            <a:ext cx="191880" cy="191880"/>
          </a:xfrm>
          <a:prstGeom prst="ellipse">
            <a:avLst/>
          </a:prstGeom>
          <a:noFill/>
          <a:ln w="1908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CustomShape 114"/>
          <p:cNvSpPr/>
          <p:nvPr/>
        </p:nvSpPr>
        <p:spPr>
          <a:xfrm rot="1860000">
            <a:off x="1441440" y="5937480"/>
            <a:ext cx="45360" cy="26424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CustomShape 115"/>
          <p:cNvSpPr/>
          <p:nvPr/>
        </p:nvSpPr>
        <p:spPr>
          <a:xfrm>
            <a:off x="513360" y="3390840"/>
            <a:ext cx="1323720" cy="1323720"/>
          </a:xfrm>
          <a:prstGeom prst="roundRect">
            <a:avLst>
              <a:gd name="adj" fmla="val 16667"/>
            </a:avLst>
          </a:prstGeom>
          <a:noFill/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CustomShape 116"/>
          <p:cNvSpPr/>
          <p:nvPr/>
        </p:nvSpPr>
        <p:spPr>
          <a:xfrm>
            <a:off x="1284840" y="3542400"/>
            <a:ext cx="168480" cy="168480"/>
          </a:xfrm>
          <a:prstGeom prst="ellipse">
            <a:avLst/>
          </a:prstGeom>
          <a:solidFill>
            <a:srgbClr val="5b9bd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CustomShape 117"/>
          <p:cNvSpPr/>
          <p:nvPr/>
        </p:nvSpPr>
        <p:spPr>
          <a:xfrm>
            <a:off x="1170360" y="3721680"/>
            <a:ext cx="383760" cy="52200"/>
          </a:xfrm>
          <a:prstGeom prst="ellipse">
            <a:avLst/>
          </a:prstGeom>
          <a:solidFill>
            <a:srgbClr val="5b9bd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CustomShape 118"/>
          <p:cNvSpPr/>
          <p:nvPr/>
        </p:nvSpPr>
        <p:spPr>
          <a:xfrm>
            <a:off x="1308960" y="3842280"/>
            <a:ext cx="43920" cy="220680"/>
          </a:xfrm>
          <a:prstGeom prst="ellipse">
            <a:avLst/>
          </a:prstGeom>
          <a:solidFill>
            <a:srgbClr val="5b9bd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CustomShape 119"/>
          <p:cNvSpPr/>
          <p:nvPr/>
        </p:nvSpPr>
        <p:spPr>
          <a:xfrm>
            <a:off x="1385280" y="3842280"/>
            <a:ext cx="41760" cy="220680"/>
          </a:xfrm>
          <a:prstGeom prst="ellipse">
            <a:avLst/>
          </a:prstGeom>
          <a:solidFill>
            <a:srgbClr val="5b9bd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CustomShape 120"/>
          <p:cNvSpPr/>
          <p:nvPr/>
        </p:nvSpPr>
        <p:spPr>
          <a:xfrm>
            <a:off x="1308960" y="3721680"/>
            <a:ext cx="118440" cy="21492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CustomShape 121"/>
          <p:cNvSpPr/>
          <p:nvPr/>
        </p:nvSpPr>
        <p:spPr>
          <a:xfrm>
            <a:off x="900360" y="3544920"/>
            <a:ext cx="168480" cy="168480"/>
          </a:xfrm>
          <a:prstGeom prst="ellipse">
            <a:avLst/>
          </a:prstGeom>
          <a:solidFill>
            <a:srgbClr val="5b9bd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CustomShape 122"/>
          <p:cNvSpPr/>
          <p:nvPr/>
        </p:nvSpPr>
        <p:spPr>
          <a:xfrm>
            <a:off x="785520" y="3724200"/>
            <a:ext cx="383760" cy="52200"/>
          </a:xfrm>
          <a:prstGeom prst="ellipse">
            <a:avLst/>
          </a:prstGeom>
          <a:solidFill>
            <a:srgbClr val="5b9bd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CustomShape 123"/>
          <p:cNvSpPr/>
          <p:nvPr/>
        </p:nvSpPr>
        <p:spPr>
          <a:xfrm>
            <a:off x="924480" y="3844800"/>
            <a:ext cx="43920" cy="220680"/>
          </a:xfrm>
          <a:prstGeom prst="ellipse">
            <a:avLst/>
          </a:prstGeom>
          <a:solidFill>
            <a:srgbClr val="5b9bd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CustomShape 124"/>
          <p:cNvSpPr/>
          <p:nvPr/>
        </p:nvSpPr>
        <p:spPr>
          <a:xfrm>
            <a:off x="1000800" y="3844800"/>
            <a:ext cx="41760" cy="220680"/>
          </a:xfrm>
          <a:prstGeom prst="ellipse">
            <a:avLst/>
          </a:prstGeom>
          <a:solidFill>
            <a:srgbClr val="5b9bd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CustomShape 125"/>
          <p:cNvSpPr/>
          <p:nvPr/>
        </p:nvSpPr>
        <p:spPr>
          <a:xfrm>
            <a:off x="924480" y="3724200"/>
            <a:ext cx="118440" cy="21492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CustomShape 126"/>
          <p:cNvSpPr/>
          <p:nvPr/>
        </p:nvSpPr>
        <p:spPr>
          <a:xfrm>
            <a:off x="535680" y="4717440"/>
            <a:ext cx="1741320" cy="42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5b9bd5"/>
                </a:solidFill>
                <a:uFill>
                  <a:solidFill>
                    <a:srgbClr val="ffffff"/>
                  </a:solidFill>
                </a:uFill>
                <a:latin typeface="HGSｺﾞｼｯｸE"/>
                <a:ea typeface="HGSｺﾞｼｯｸE"/>
              </a:rPr>
              <a:t>地域コミュニティ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5b9bd5"/>
                </a:solidFill>
                <a:uFill>
                  <a:solidFill>
                    <a:srgbClr val="ffffff"/>
                  </a:solidFill>
                </a:uFill>
                <a:latin typeface="HGSｺﾞｼｯｸE"/>
                <a:ea typeface="HGSｺﾞｼｯｸE"/>
              </a:rPr>
              <a:t/>
            </a:r>
            <a:r>
              <a:rPr b="0" lang="en-US" sz="1100" spc="-1" strike="noStrike">
                <a:solidFill>
                  <a:srgbClr val="5b9bd5"/>
                </a:solidFill>
                <a:uFill>
                  <a:solidFill>
                    <a:srgbClr val="ffffff"/>
                  </a:solidFill>
                </a:uFill>
                <a:latin typeface="HGSｺﾞｼｯｸE"/>
                <a:ea typeface="HGSｺﾞｼｯｸE"/>
              </a:rPr>
              <a:t>の形成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CustomShape 127"/>
          <p:cNvSpPr/>
          <p:nvPr/>
        </p:nvSpPr>
        <p:spPr>
          <a:xfrm>
            <a:off x="1096200" y="4076280"/>
            <a:ext cx="168480" cy="168480"/>
          </a:xfrm>
          <a:prstGeom prst="ellipse">
            <a:avLst/>
          </a:prstGeom>
          <a:solidFill>
            <a:srgbClr val="5b9bd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CustomShape 128"/>
          <p:cNvSpPr/>
          <p:nvPr/>
        </p:nvSpPr>
        <p:spPr>
          <a:xfrm>
            <a:off x="981720" y="4255200"/>
            <a:ext cx="383760" cy="52200"/>
          </a:xfrm>
          <a:prstGeom prst="ellipse">
            <a:avLst/>
          </a:prstGeom>
          <a:solidFill>
            <a:srgbClr val="5b9bd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CustomShape 129"/>
          <p:cNvSpPr/>
          <p:nvPr/>
        </p:nvSpPr>
        <p:spPr>
          <a:xfrm>
            <a:off x="1120320" y="4375800"/>
            <a:ext cx="43920" cy="220680"/>
          </a:xfrm>
          <a:prstGeom prst="ellipse">
            <a:avLst/>
          </a:prstGeom>
          <a:solidFill>
            <a:srgbClr val="5b9bd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CustomShape 130"/>
          <p:cNvSpPr/>
          <p:nvPr/>
        </p:nvSpPr>
        <p:spPr>
          <a:xfrm>
            <a:off x="1196640" y="4375800"/>
            <a:ext cx="41760" cy="220680"/>
          </a:xfrm>
          <a:prstGeom prst="ellipse">
            <a:avLst/>
          </a:prstGeom>
          <a:solidFill>
            <a:srgbClr val="5b9bd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CustomShape 131"/>
          <p:cNvSpPr/>
          <p:nvPr/>
        </p:nvSpPr>
        <p:spPr>
          <a:xfrm>
            <a:off x="1120320" y="4255200"/>
            <a:ext cx="118440" cy="21492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CustomShape 132"/>
          <p:cNvSpPr/>
          <p:nvPr/>
        </p:nvSpPr>
        <p:spPr>
          <a:xfrm>
            <a:off x="1502280" y="4078800"/>
            <a:ext cx="168480" cy="168480"/>
          </a:xfrm>
          <a:prstGeom prst="ellipse">
            <a:avLst/>
          </a:prstGeom>
          <a:solidFill>
            <a:srgbClr val="5b9bd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CustomShape 133"/>
          <p:cNvSpPr/>
          <p:nvPr/>
        </p:nvSpPr>
        <p:spPr>
          <a:xfrm>
            <a:off x="1387440" y="4257720"/>
            <a:ext cx="383760" cy="52200"/>
          </a:xfrm>
          <a:prstGeom prst="ellipse">
            <a:avLst/>
          </a:prstGeom>
          <a:solidFill>
            <a:srgbClr val="5b9bd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CustomShape 134"/>
          <p:cNvSpPr/>
          <p:nvPr/>
        </p:nvSpPr>
        <p:spPr>
          <a:xfrm>
            <a:off x="1526400" y="4378320"/>
            <a:ext cx="43920" cy="220680"/>
          </a:xfrm>
          <a:prstGeom prst="ellipse">
            <a:avLst/>
          </a:prstGeom>
          <a:solidFill>
            <a:srgbClr val="5b9bd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CustomShape 135"/>
          <p:cNvSpPr/>
          <p:nvPr/>
        </p:nvSpPr>
        <p:spPr>
          <a:xfrm>
            <a:off x="1602720" y="4378320"/>
            <a:ext cx="41760" cy="220680"/>
          </a:xfrm>
          <a:prstGeom prst="ellipse">
            <a:avLst/>
          </a:prstGeom>
          <a:solidFill>
            <a:srgbClr val="5b9bd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CustomShape 136"/>
          <p:cNvSpPr/>
          <p:nvPr/>
        </p:nvSpPr>
        <p:spPr>
          <a:xfrm>
            <a:off x="1526400" y="4257720"/>
            <a:ext cx="118440" cy="21492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CustomShape 137"/>
          <p:cNvSpPr/>
          <p:nvPr/>
        </p:nvSpPr>
        <p:spPr>
          <a:xfrm>
            <a:off x="711720" y="4078800"/>
            <a:ext cx="168480" cy="168480"/>
          </a:xfrm>
          <a:prstGeom prst="ellipse">
            <a:avLst/>
          </a:prstGeom>
          <a:solidFill>
            <a:srgbClr val="5b9bd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CustomShape 138"/>
          <p:cNvSpPr/>
          <p:nvPr/>
        </p:nvSpPr>
        <p:spPr>
          <a:xfrm>
            <a:off x="596880" y="4257720"/>
            <a:ext cx="383760" cy="52200"/>
          </a:xfrm>
          <a:prstGeom prst="ellipse">
            <a:avLst/>
          </a:prstGeom>
          <a:solidFill>
            <a:srgbClr val="5b9bd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CustomShape 139"/>
          <p:cNvSpPr/>
          <p:nvPr/>
        </p:nvSpPr>
        <p:spPr>
          <a:xfrm>
            <a:off x="735840" y="4378320"/>
            <a:ext cx="43920" cy="220680"/>
          </a:xfrm>
          <a:prstGeom prst="ellipse">
            <a:avLst/>
          </a:prstGeom>
          <a:solidFill>
            <a:srgbClr val="5b9bd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CustomShape 140"/>
          <p:cNvSpPr/>
          <p:nvPr/>
        </p:nvSpPr>
        <p:spPr>
          <a:xfrm>
            <a:off x="812160" y="4378320"/>
            <a:ext cx="41760" cy="220680"/>
          </a:xfrm>
          <a:prstGeom prst="ellipse">
            <a:avLst/>
          </a:prstGeom>
          <a:solidFill>
            <a:srgbClr val="5b9bd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CustomShape 141"/>
          <p:cNvSpPr/>
          <p:nvPr/>
        </p:nvSpPr>
        <p:spPr>
          <a:xfrm>
            <a:off x="735840" y="4257720"/>
            <a:ext cx="118440" cy="21492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CustomShape 142"/>
          <p:cNvSpPr/>
          <p:nvPr/>
        </p:nvSpPr>
        <p:spPr>
          <a:xfrm>
            <a:off x="174960" y="159120"/>
            <a:ext cx="6509520" cy="9680040"/>
          </a:xfrm>
          <a:prstGeom prst="rect">
            <a:avLst/>
          </a:prstGeom>
          <a:noFill/>
          <a:ln w="12600">
            <a:solidFill>
              <a:srgbClr val="5b9bd5"/>
            </a:solidFill>
            <a:miter/>
          </a:ln>
          <a:effectLst>
            <a:outerShdw dist="25455" dir="2700000">
              <a:srgbClr val="000000">
                <a:alpha val="5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82" name="CustomShape 143"/>
          <p:cNvSpPr/>
          <p:nvPr/>
        </p:nvSpPr>
        <p:spPr>
          <a:xfrm>
            <a:off x="2240640" y="668880"/>
            <a:ext cx="4033440" cy="50508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IZ UDPゴシック"/>
                <a:ea typeface="BIZ UDPゴシック"/>
              </a:rPr>
              <a:t>町内会に加入しましょう❕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CustomShape 144"/>
          <p:cNvSpPr/>
          <p:nvPr/>
        </p:nvSpPr>
        <p:spPr>
          <a:xfrm>
            <a:off x="174960" y="8650440"/>
            <a:ext cx="6509520" cy="1188360"/>
          </a:xfrm>
          <a:prstGeom prst="rect">
            <a:avLst/>
          </a:prstGeom>
          <a:solidFill>
            <a:srgbClr val="5b9bd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CustomShape 145"/>
          <p:cNvSpPr/>
          <p:nvPr/>
        </p:nvSpPr>
        <p:spPr>
          <a:xfrm>
            <a:off x="380160" y="8701200"/>
            <a:ext cx="6333840" cy="53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◆</a:t>
            </a:r>
            <a:r>
              <a:rPr b="1" lang="en-US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町内会に加入の申し込みや活動のご質問などはこちらまで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CustomShape 146"/>
          <p:cNvSpPr/>
          <p:nvPr/>
        </p:nvSpPr>
        <p:spPr>
          <a:xfrm>
            <a:off x="3470400" y="9118440"/>
            <a:ext cx="3259080" cy="63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GSｺﾞｼｯｸE"/>
                <a:ea typeface="HGSｺﾞｼｯｸE"/>
              </a:rPr>
              <a:t>草津市役所　</a:t>
            </a:r>
            <a:r>
              <a:rPr b="1" lang="en-US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GSｺﾞｼｯｸE"/>
                <a:ea typeface="HGSｺﾞｼｯｸE"/>
              </a:rPr>
              <a:t>まちづくり</a:t>
            </a:r>
            <a:r>
              <a:rPr b="0" lang="en-US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GSｺﾞｼｯｸE"/>
                <a:ea typeface="HGSｺﾞｼｯｸE"/>
              </a:rPr>
              <a:t>協働課　地域協働係　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GSｺﾞｼｯｸE"/>
                <a:ea typeface="HGSｺﾞｼｯｸE"/>
              </a:rPr>
              <a:t>ＴＥＬ　０７７－５６１－２３２４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CustomShape 147"/>
          <p:cNvSpPr/>
          <p:nvPr/>
        </p:nvSpPr>
        <p:spPr>
          <a:xfrm>
            <a:off x="380160" y="7128720"/>
            <a:ext cx="4974120" cy="1436040"/>
          </a:xfrm>
          <a:prstGeom prst="rect">
            <a:avLst/>
          </a:prstGeom>
          <a:blipFill>
            <a:blip r:embed="rId3"/>
            <a:tile/>
          </a:blip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CustomShape 148"/>
          <p:cNvSpPr/>
          <p:nvPr/>
        </p:nvSpPr>
        <p:spPr>
          <a:xfrm>
            <a:off x="542160" y="7195680"/>
            <a:ext cx="4779000" cy="136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　</a:t>
            </a:r>
            <a:r>
              <a:rPr b="0" lang="en-US" sz="1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子どもを狙った凶悪な犯罪</a:t>
            </a: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や、東日本大震災や能登半島地震のような</a:t>
            </a:r>
            <a:r>
              <a:rPr b="0" lang="en-US" sz="1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災害時は、個人の力だけでは対応ができません。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　このような犯罪や災害が発生したときには、</a:t>
            </a:r>
            <a:r>
              <a:rPr b="0" lang="en-US" sz="1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隣近所での助け合い</a:t>
            </a: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や、</a:t>
            </a:r>
            <a:r>
              <a:rPr b="0" lang="en-US" sz="1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地域の絆</a:t>
            </a: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（町内会の日頃のつながり）がとても重要です。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　いざという時に頼りになるのは</a:t>
            </a:r>
            <a:r>
              <a:rPr b="1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町内会</a:t>
            </a: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です！！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CustomShape 149"/>
          <p:cNvSpPr/>
          <p:nvPr/>
        </p:nvSpPr>
        <p:spPr>
          <a:xfrm>
            <a:off x="383040" y="340920"/>
            <a:ext cx="4261320" cy="40356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IZ UDPゴシック"/>
                <a:ea typeface="BIZ UDPゴシック"/>
              </a:rPr>
              <a:t>いざというとき、隣人が力になります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CustomShape 150"/>
          <p:cNvSpPr/>
          <p:nvPr/>
        </p:nvSpPr>
        <p:spPr>
          <a:xfrm>
            <a:off x="5327640" y="8134200"/>
            <a:ext cx="2041920" cy="42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GSｺﾞｼｯｸE"/>
                <a:ea typeface="HGSｺﾞｼｯｸE"/>
              </a:rPr>
              <a:t>↑ </a:t>
            </a:r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GSｺﾞｼｯｸE"/>
                <a:ea typeface="HGSｺﾞｼｯｸE"/>
              </a:rPr>
              <a:t>市ホームページ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GSｺﾞｼｯｸE"/>
                <a:ea typeface="HGSｺﾞｼｯｸE"/>
              </a:rPr>
              <a:t>　「町内会とは」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0" name="図 17" descr=""/>
          <p:cNvPicPr/>
          <p:nvPr/>
        </p:nvPicPr>
        <p:blipFill>
          <a:blip r:embed="rId4"/>
          <a:stretch/>
        </p:blipFill>
        <p:spPr>
          <a:xfrm>
            <a:off x="5469840" y="7116120"/>
            <a:ext cx="1068120" cy="1090440"/>
          </a:xfrm>
          <a:prstGeom prst="rect">
            <a:avLst/>
          </a:prstGeom>
          <a:ln>
            <a:noFill/>
          </a:ln>
        </p:spPr>
      </p:pic>
      <p:sp>
        <p:nvSpPr>
          <p:cNvPr id="191" name="CustomShape 151"/>
          <p:cNvSpPr/>
          <p:nvPr/>
        </p:nvSpPr>
        <p:spPr>
          <a:xfrm>
            <a:off x="2718720" y="8979840"/>
            <a:ext cx="703440" cy="819720"/>
          </a:xfrm>
          <a:prstGeom prst="rect">
            <a:avLst/>
          </a:prstGeom>
          <a:noFill/>
          <a:ln>
            <a:solidFill>
              <a:srgbClr val="5b9bd5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GSｺﾞｼｯｸE"/>
                <a:ea typeface="HGSｺﾞｼｯｸE"/>
              </a:rPr>
              <a:t>町内会</a:t>
            </a:r>
            <a:r>
              <a:rPr b="0" lang="en-US" sz="1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GSｺﾞｼｯｸE"/>
                <a:ea typeface="HGSｺﾞｼｯｸE"/>
              </a:rPr>
              <a:t>　　　　　　　　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Line 152"/>
          <p:cNvSpPr/>
          <p:nvPr/>
        </p:nvSpPr>
        <p:spPr>
          <a:xfrm>
            <a:off x="308520" y="9232560"/>
            <a:ext cx="2435400" cy="360"/>
          </a:xfrm>
          <a:prstGeom prst="line">
            <a:avLst/>
          </a:prstGeom>
          <a:ln w="64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3" name="Line 153"/>
          <p:cNvSpPr/>
          <p:nvPr/>
        </p:nvSpPr>
        <p:spPr>
          <a:xfrm>
            <a:off x="711360" y="9514440"/>
            <a:ext cx="2016000" cy="360"/>
          </a:xfrm>
          <a:prstGeom prst="line">
            <a:avLst/>
          </a:prstGeom>
          <a:ln w="64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4" name="CustomShape 154"/>
          <p:cNvSpPr/>
          <p:nvPr/>
        </p:nvSpPr>
        <p:spPr>
          <a:xfrm>
            <a:off x="236160" y="9267480"/>
            <a:ext cx="552240" cy="1002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GSｺﾞｼｯｸE"/>
                <a:ea typeface="HGSｺﾞｼｯｸE"/>
              </a:rPr>
              <a:t>会長</a:t>
            </a:r>
            <a:r>
              <a:rPr b="0" lang="en-US" sz="1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GSｺﾞｼｯｸE"/>
                <a:ea typeface="HGSｺﾞｼｯｸE"/>
              </a:rPr>
              <a:t>　　　　　　　　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Line 155"/>
          <p:cNvSpPr/>
          <p:nvPr/>
        </p:nvSpPr>
        <p:spPr>
          <a:xfrm>
            <a:off x="711720" y="9747360"/>
            <a:ext cx="2016000" cy="360"/>
          </a:xfrm>
          <a:prstGeom prst="line">
            <a:avLst/>
          </a:prstGeom>
          <a:ln w="64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CustomShape 156"/>
          <p:cNvSpPr/>
          <p:nvPr/>
        </p:nvSpPr>
        <p:spPr>
          <a:xfrm>
            <a:off x="243360" y="9537120"/>
            <a:ext cx="552240" cy="1002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GSｺﾞｼｯｸE"/>
                <a:ea typeface="HGSｺﾞｼｯｸE"/>
              </a:rPr>
              <a:t>TEL</a:t>
            </a:r>
            <a:r>
              <a:rPr b="0" lang="en-US" sz="1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GSｺﾞｼｯｸE"/>
                <a:ea typeface="HGSｺﾞｼｯｸE"/>
              </a:rPr>
              <a:t>　　　　　　　　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CustomShape 157"/>
          <p:cNvSpPr/>
          <p:nvPr/>
        </p:nvSpPr>
        <p:spPr>
          <a:xfrm>
            <a:off x="317880" y="8973000"/>
            <a:ext cx="2409480" cy="278640"/>
          </a:xfrm>
          <a:prstGeom prst="rect">
            <a:avLst/>
          </a:prstGeom>
          <a:solidFill>
            <a:srgbClr val="ffffff"/>
          </a:solidFill>
          <a:ln w="12600">
            <a:solidFill>
              <a:srgbClr val="43729d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CustomShape 158"/>
          <p:cNvSpPr/>
          <p:nvPr/>
        </p:nvSpPr>
        <p:spPr>
          <a:xfrm>
            <a:off x="705600" y="9262080"/>
            <a:ext cx="2021400" cy="267840"/>
          </a:xfrm>
          <a:prstGeom prst="rect">
            <a:avLst/>
          </a:prstGeom>
          <a:solidFill>
            <a:srgbClr val="ffffff"/>
          </a:solidFill>
          <a:ln w="12600">
            <a:solidFill>
              <a:srgbClr val="43729d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CustomShape 159"/>
          <p:cNvSpPr/>
          <p:nvPr/>
        </p:nvSpPr>
        <p:spPr>
          <a:xfrm>
            <a:off x="705600" y="9538920"/>
            <a:ext cx="2021400" cy="267840"/>
          </a:xfrm>
          <a:prstGeom prst="rect">
            <a:avLst/>
          </a:prstGeom>
          <a:solidFill>
            <a:srgbClr val="ffffff"/>
          </a:solidFill>
          <a:ln w="12600">
            <a:solidFill>
              <a:srgbClr val="43729d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Line 160"/>
          <p:cNvSpPr/>
          <p:nvPr/>
        </p:nvSpPr>
        <p:spPr>
          <a:xfrm>
            <a:off x="3463200" y="9081000"/>
            <a:ext cx="360" cy="658080"/>
          </a:xfrm>
          <a:prstGeom prst="line">
            <a:avLst/>
          </a:prstGeom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</TotalTime>
  <Application>LibreOffice/5.1.5.2$Linux_X86_64 LibreOffice_project/7a864d8825610a8c07cfc3bc01dd4fce6a9447e5</Application>
  <Company>草津市役所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2021-09-22T02:22:42Z</dcterms:created>
  <dc:creator>Windows ユーザー</dc:creator>
  <dc:description/>
  <dc:language>en-US</dc:language>
  <cp:lastModifiedBy>坂居 雅史</cp:lastModifiedBy>
  <cp:lastPrinted>2024-03-25T09:07:15Z</cp:lastPrinted>
  <dcterms:modified xsi:type="dcterms:W3CDTF">2024-04-16T02:05:48Z</dcterms:modified>
  <cp:revision>80</cp:revision>
  <dc:subject/>
  <dc:title>ごみ集積所は町内会で維持管理されています！</dc:title>
</cp:coreProperties>
</file>