
<file path=[Content_Types].xml><?xml version="1.0" encoding="utf-8"?>
<Types xmlns="http://schemas.openxmlformats.org/package/2006/content-types">
  <Override PartName="/_rels/.rels" ContentType="application/vnd.openxmlformats-package.relationships+xml"/>
  <Override PartName="/ppt/slides/_rels/slide1.xml.rels" ContentType="application/vnd.openxmlformats-package.relationships+xml"/>
  <Override PartName="/ppt/slides/slide1.xml" ContentType="application/vnd.openxmlformats-officedocument.presentationml.slide+xml"/>
  <Override PartName="/ppt/_rels/presentation.xml.rels" ContentType="application/vnd.openxmlformats-package.relationships+xml"/>
  <Override PartName="/ppt/media/image4.png" ContentType="image/png"/>
  <Override PartName="/ppt/media/image3.jpeg" ContentType="image/jpeg"/>
  <Override PartName="/ppt/media/image2.png" ContentType="image/png"/>
  <Override PartName="/ppt/media/image1.png" ContentType="image/png"/>
  <Override PartName="/ppt/slideLayouts/_rels/slideLayout12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slideLayout1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1.xml" ContentType="application/vnd.openxmlformats-officedocument.theme+xml"/>
  <Override PartName="/ppt/slideMasters/_rels/slideMaster1.xml.rels" ContentType="application/vnd.openxmlformats-package.relationships+xml"/>
  <Override PartName="/ppt/slideMasters/slideMaster1.xml" ContentType="application/vnd.openxmlformats-officedocument.presentationml.slideMaster+xml"/>
  <Override PartName="/ppt/presentation.xml" ContentType="application/vnd.openxmlformats-officedocument.presentationml.presentation.main+xml"/>
  <Override PartName="/docProps/custom.xml" ContentType="application/vnd.openxmlformats-officedocument.custom-properties+xml"/>
  <Override PartName="/docProps/app.xml" ContentType="application/vnd.openxmlformats-officedocument.extended-properties+xml"/>
  <Override PartName="/docProps/core.xml" ContentType="application/vnd.openxmlformats-package.core-properties+xml"/>
</Types>
</file>

<file path=_rels/.rels>&#65279;<?xml version="1.0" encoding="UTF-8"?>
<Relationships xmlns="http://schemas.openxmlformats.org/package/2006/relationships">
  <Relationship Id="rId1" Type="http://schemas.openxmlformats.org/package/2006/relationships/metadata/core-properties" Target="docProps/core.xml" />
  <Relationship Id="rId2" Type="http://schemas.openxmlformats.org/officeDocument/2006/relationships/extended-properties" Target="docProps/app.xml" />
  <Relationship Id="rId4" Type="http://schemas.openxmlformats.org/officeDocument/2006/relationships/officeDocument" Target="ppt/presentation.xml" 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</p:sldIdLst>
  <p:sldSz cx="6858000" cy="9906000"/>
  <p:notesSz cx="7772400" cy="10058400"/>
</p:presentation>
</file>

<file path=ppt/_rels/presentation.xml.rels>&#65279;<?xml version="1.0" encoding="UTF-8"?>
<Relationships xmlns="http://schemas.openxmlformats.org/package/2006/relationships">
  <Relationship Id="rId1" Type="http://schemas.openxmlformats.org/officeDocument/2006/relationships/theme" Target="theme/theme1.xml" />
  <Relationship Id="rId2" Type="http://schemas.openxmlformats.org/officeDocument/2006/relationships/slideMaster" Target="slideMasters/slideMaster1.xml" />
  <Relationship Id="rId3" Type="http://schemas.openxmlformats.org/officeDocument/2006/relationships/slide" Target="slides/slide1.xml" 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14440" y="1621080"/>
            <a:ext cx="5829120" cy="344844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342720" y="2317680"/>
            <a:ext cx="6171840" cy="2739960"/>
          </a:xfrm>
          <a:prstGeom prst="rect">
            <a:avLst/>
          </a:prstGeom>
        </p:spPr>
        <p:txBody>
          <a:bodyPr lIns="0" rIns="0" tIns="0" bIns="0"/>
          <a:p>
            <a:endParaRPr b="0" lang="en-US" sz="21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342720" y="5318280"/>
            <a:ext cx="6171840" cy="2739960"/>
          </a:xfrm>
          <a:prstGeom prst="rect">
            <a:avLst/>
          </a:prstGeom>
        </p:spPr>
        <p:txBody>
          <a:bodyPr lIns="0" rIns="0" tIns="0" bIns="0"/>
          <a:p>
            <a:endParaRPr b="0" lang="en-US" sz="21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514440" y="1621080"/>
            <a:ext cx="5829120" cy="344844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342720" y="2317680"/>
            <a:ext cx="3011760" cy="2739960"/>
          </a:xfrm>
          <a:prstGeom prst="rect">
            <a:avLst/>
          </a:prstGeom>
        </p:spPr>
        <p:txBody>
          <a:bodyPr lIns="0" rIns="0" tIns="0" bIns="0"/>
          <a:p>
            <a:endParaRPr b="0" lang="en-US" sz="21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3505320" y="2317680"/>
            <a:ext cx="3011760" cy="2739960"/>
          </a:xfrm>
          <a:prstGeom prst="rect">
            <a:avLst/>
          </a:prstGeom>
        </p:spPr>
        <p:txBody>
          <a:bodyPr lIns="0" rIns="0" tIns="0" bIns="0"/>
          <a:p>
            <a:endParaRPr b="0" lang="en-US" sz="21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3505320" y="5318280"/>
            <a:ext cx="3011760" cy="2739960"/>
          </a:xfrm>
          <a:prstGeom prst="rect">
            <a:avLst/>
          </a:prstGeom>
        </p:spPr>
        <p:txBody>
          <a:bodyPr lIns="0" rIns="0" tIns="0" bIns="0"/>
          <a:p>
            <a:endParaRPr b="0" lang="en-US" sz="21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342720" y="5318280"/>
            <a:ext cx="3011760" cy="2739960"/>
          </a:xfrm>
          <a:prstGeom prst="rect">
            <a:avLst/>
          </a:prstGeom>
        </p:spPr>
        <p:txBody>
          <a:bodyPr lIns="0" rIns="0" tIns="0" bIns="0"/>
          <a:p>
            <a:endParaRPr b="0" lang="en-US" sz="21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514440" y="1621080"/>
            <a:ext cx="5829120" cy="344844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342720" y="2317680"/>
            <a:ext cx="6171840" cy="5744880"/>
          </a:xfrm>
          <a:prstGeom prst="rect">
            <a:avLst/>
          </a:prstGeom>
        </p:spPr>
        <p:txBody>
          <a:bodyPr lIns="0" rIns="0" tIns="0" bIns="0"/>
          <a:p>
            <a:endParaRPr b="0" lang="en-US" sz="21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342720" y="2317680"/>
            <a:ext cx="6171840" cy="5744880"/>
          </a:xfrm>
          <a:prstGeom prst="rect">
            <a:avLst/>
          </a:prstGeom>
        </p:spPr>
        <p:txBody>
          <a:bodyPr lIns="0" rIns="0" tIns="0" bIns="0"/>
          <a:p>
            <a:endParaRPr b="0" lang="en-US" sz="21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pic>
        <p:nvPicPr>
          <p:cNvPr id="37" name="" descr=""/>
          <p:cNvPicPr/>
          <p:nvPr/>
        </p:nvPicPr>
        <p:blipFill>
          <a:blip r:embed="rId2"/>
          <a:stretch/>
        </p:blipFill>
        <p:spPr>
          <a:xfrm>
            <a:off x="342720" y="2728080"/>
            <a:ext cx="6171840" cy="4924080"/>
          </a:xfrm>
          <a:prstGeom prst="rect">
            <a:avLst/>
          </a:prstGeom>
          <a:ln>
            <a:noFill/>
          </a:ln>
        </p:spPr>
      </p:pic>
      <p:pic>
        <p:nvPicPr>
          <p:cNvPr id="38" name="" descr=""/>
          <p:cNvPicPr/>
          <p:nvPr/>
        </p:nvPicPr>
        <p:blipFill>
          <a:blip r:embed="rId3"/>
          <a:stretch/>
        </p:blipFill>
        <p:spPr>
          <a:xfrm>
            <a:off x="342720" y="2728080"/>
            <a:ext cx="6171840" cy="4924080"/>
          </a:xfrm>
          <a:prstGeom prst="rect">
            <a:avLst/>
          </a:prstGeom>
          <a:ln>
            <a:noFill/>
          </a:ln>
        </p:spPr>
      </p:pic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514440" y="1621080"/>
            <a:ext cx="5829120" cy="344844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342720" y="2317680"/>
            <a:ext cx="6171840" cy="57448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514440" y="1621080"/>
            <a:ext cx="5829120" cy="344844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342720" y="2317680"/>
            <a:ext cx="6171840" cy="5744880"/>
          </a:xfrm>
          <a:prstGeom prst="rect">
            <a:avLst/>
          </a:prstGeom>
        </p:spPr>
        <p:txBody>
          <a:bodyPr lIns="0" rIns="0" tIns="0" bIns="0"/>
          <a:p>
            <a:endParaRPr b="0" lang="en-US" sz="21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14440" y="1621080"/>
            <a:ext cx="5829120" cy="344844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342720" y="2317680"/>
            <a:ext cx="3011760" cy="5744880"/>
          </a:xfrm>
          <a:prstGeom prst="rect">
            <a:avLst/>
          </a:prstGeom>
        </p:spPr>
        <p:txBody>
          <a:bodyPr lIns="0" rIns="0" tIns="0" bIns="0"/>
          <a:p>
            <a:endParaRPr b="0" lang="en-US" sz="21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3505320" y="2317680"/>
            <a:ext cx="3011760" cy="5744880"/>
          </a:xfrm>
          <a:prstGeom prst="rect">
            <a:avLst/>
          </a:prstGeom>
        </p:spPr>
        <p:txBody>
          <a:bodyPr lIns="0" rIns="0" tIns="0" bIns="0"/>
          <a:p>
            <a:endParaRPr b="0" lang="en-US" sz="21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514440" y="1621080"/>
            <a:ext cx="5829120" cy="344844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514440" y="1621080"/>
            <a:ext cx="5829120" cy="15986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514440" y="1621080"/>
            <a:ext cx="5829120" cy="344844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342720" y="2317680"/>
            <a:ext cx="3011760" cy="2739960"/>
          </a:xfrm>
          <a:prstGeom prst="rect">
            <a:avLst/>
          </a:prstGeom>
        </p:spPr>
        <p:txBody>
          <a:bodyPr lIns="0" rIns="0" tIns="0" bIns="0"/>
          <a:p>
            <a:endParaRPr b="0" lang="en-US" sz="21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342720" y="5318280"/>
            <a:ext cx="3011760" cy="2739960"/>
          </a:xfrm>
          <a:prstGeom prst="rect">
            <a:avLst/>
          </a:prstGeom>
        </p:spPr>
        <p:txBody>
          <a:bodyPr lIns="0" rIns="0" tIns="0" bIns="0"/>
          <a:p>
            <a:endParaRPr b="0" lang="en-US" sz="21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3505320" y="2317680"/>
            <a:ext cx="3011760" cy="5744880"/>
          </a:xfrm>
          <a:prstGeom prst="rect">
            <a:avLst/>
          </a:prstGeom>
        </p:spPr>
        <p:txBody>
          <a:bodyPr lIns="0" rIns="0" tIns="0" bIns="0"/>
          <a:p>
            <a:endParaRPr b="0" lang="en-US" sz="21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514440" y="1621080"/>
            <a:ext cx="5829120" cy="344844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342720" y="2317680"/>
            <a:ext cx="3011760" cy="5744880"/>
          </a:xfrm>
          <a:prstGeom prst="rect">
            <a:avLst/>
          </a:prstGeom>
        </p:spPr>
        <p:txBody>
          <a:bodyPr lIns="0" rIns="0" tIns="0" bIns="0"/>
          <a:p>
            <a:endParaRPr b="0" lang="en-US" sz="21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3505320" y="2317680"/>
            <a:ext cx="3011760" cy="2739960"/>
          </a:xfrm>
          <a:prstGeom prst="rect">
            <a:avLst/>
          </a:prstGeom>
        </p:spPr>
        <p:txBody>
          <a:bodyPr lIns="0" rIns="0" tIns="0" bIns="0"/>
          <a:p>
            <a:endParaRPr b="0" lang="en-US" sz="21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3505320" y="5318280"/>
            <a:ext cx="3011760" cy="2739960"/>
          </a:xfrm>
          <a:prstGeom prst="rect">
            <a:avLst/>
          </a:prstGeom>
        </p:spPr>
        <p:txBody>
          <a:bodyPr lIns="0" rIns="0" tIns="0" bIns="0"/>
          <a:p>
            <a:endParaRPr b="0" lang="en-US" sz="21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514440" y="1621080"/>
            <a:ext cx="5829120" cy="344844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342720" y="2317680"/>
            <a:ext cx="3011760" cy="2739960"/>
          </a:xfrm>
          <a:prstGeom prst="rect">
            <a:avLst/>
          </a:prstGeom>
        </p:spPr>
        <p:txBody>
          <a:bodyPr lIns="0" rIns="0" tIns="0" bIns="0"/>
          <a:p>
            <a:endParaRPr b="0" lang="en-US" sz="21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3505320" y="2317680"/>
            <a:ext cx="3011760" cy="2739960"/>
          </a:xfrm>
          <a:prstGeom prst="rect">
            <a:avLst/>
          </a:prstGeom>
        </p:spPr>
        <p:txBody>
          <a:bodyPr lIns="0" rIns="0" tIns="0" bIns="0"/>
          <a:p>
            <a:endParaRPr b="0" lang="en-US" sz="21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342720" y="5318280"/>
            <a:ext cx="6171840" cy="2739960"/>
          </a:xfrm>
          <a:prstGeom prst="rect">
            <a:avLst/>
          </a:prstGeom>
        </p:spPr>
        <p:txBody>
          <a:bodyPr lIns="0" rIns="0" tIns="0" bIns="0"/>
          <a:p>
            <a:endParaRPr b="0" lang="en-US" sz="21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</p:sldLayout>
</file>

<file path=ppt/slideMasters/_rels/slideMaster1.xml.rels>&#65279;<?xml version="1.0" encoding="UTF-8"?>
<Relationships xmlns="http://schemas.openxmlformats.org/package/2006/relationships">
  <Relationship Id="rId1" Type="http://schemas.openxmlformats.org/officeDocument/2006/relationships/theme" Target="../theme/theme1.xml" />
  <Relationship Id="rId2" Type="http://schemas.openxmlformats.org/officeDocument/2006/relationships/slideLayout" Target="../slideLayouts/slideLayout1.xml" />
  <Relationship Id="rId3" Type="http://schemas.openxmlformats.org/officeDocument/2006/relationships/slideLayout" Target="../slideLayouts/slideLayout2.xml" />
  <Relationship Id="rId4" Type="http://schemas.openxmlformats.org/officeDocument/2006/relationships/slideLayout" Target="../slideLayouts/slideLayout3.xml" />
  <Relationship Id="rId5" Type="http://schemas.openxmlformats.org/officeDocument/2006/relationships/slideLayout" Target="../slideLayouts/slideLayout4.xml" />
  <Relationship Id="rId6" Type="http://schemas.openxmlformats.org/officeDocument/2006/relationships/slideLayout" Target="../slideLayouts/slideLayout5.xml" />
  <Relationship Id="rId7" Type="http://schemas.openxmlformats.org/officeDocument/2006/relationships/slideLayout" Target="../slideLayouts/slideLayout6.xml" />
  <Relationship Id="rId8" Type="http://schemas.openxmlformats.org/officeDocument/2006/relationships/slideLayout" Target="../slideLayouts/slideLayout7.xml" />
  <Relationship Id="rId9" Type="http://schemas.openxmlformats.org/officeDocument/2006/relationships/slideLayout" Target="../slideLayouts/slideLayout8.xml" />
  <Relationship Id="rId10" Type="http://schemas.openxmlformats.org/officeDocument/2006/relationships/slideLayout" Target="../slideLayouts/slideLayout9.xml" />
  <Relationship Id="rId11" Type="http://schemas.openxmlformats.org/officeDocument/2006/relationships/slideLayout" Target="../slideLayouts/slideLayout10.xml" />
  <Relationship Id="rId12" Type="http://schemas.openxmlformats.org/officeDocument/2006/relationships/slideLayout" Target="../slideLayouts/slideLayout11.xml" />
  <Relationship Id="rId13" Type="http://schemas.openxmlformats.org/officeDocument/2006/relationships/slideLayout" Target="../slideLayouts/slideLayout12.xml" 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14440" y="1621080"/>
            <a:ext cx="5829120" cy="3448440"/>
          </a:xfrm>
          <a:prstGeom prst="rect">
            <a:avLst/>
          </a:prstGeom>
        </p:spPr>
        <p:txBody>
          <a:bodyPr anchor="b"/>
          <a:p>
            <a:pPr algn="ctr">
              <a:lnSpc>
                <a:spcPct val="100000"/>
              </a:lnSpc>
            </a:pPr>
            <a:r>
              <a:rPr b="0" lang="en-US" sz="45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 Light"/>
              </a:rPr>
              <a:t>マスター タイトルの書式設定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dt"/>
          </p:nvPr>
        </p:nvSpPr>
        <p:spPr>
          <a:xfrm>
            <a:off x="471600" y="9181440"/>
            <a:ext cx="1542600" cy="527040"/>
          </a:xfrm>
          <a:prstGeom prst="rect">
            <a:avLst/>
          </a:prstGeom>
        </p:spPr>
        <p:txBody>
          <a:bodyPr anchor="ctr"/>
          <a:p>
            <a:pPr>
              <a:lnSpc>
                <a:spcPct val="100000"/>
              </a:lnSpc>
            </a:pPr>
            <a:r>
              <a:rPr b="0" lang="en-US" sz="900" spc="-1" strike="noStrike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5/28/24</a:t>
            </a:r>
            <a:endParaRPr b="0" lang="en-US" sz="9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ftr"/>
          </p:nvPr>
        </p:nvSpPr>
        <p:spPr>
          <a:xfrm>
            <a:off x="2271600" y="9181440"/>
            <a:ext cx="2314080" cy="527040"/>
          </a:xfrm>
          <a:prstGeom prst="rect">
            <a:avLst/>
          </a:prstGeom>
        </p:spPr>
        <p:txBody>
          <a:bodyPr anchor="ctr"/>
          <a:p>
            <a:endParaRPr b="0" lang="en-US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sldNum"/>
          </p:nvPr>
        </p:nvSpPr>
        <p:spPr>
          <a:xfrm>
            <a:off x="4843440" y="9181440"/>
            <a:ext cx="1542600" cy="527040"/>
          </a:xfrm>
          <a:prstGeom prst="rect">
            <a:avLst/>
          </a:prstGeom>
        </p:spPr>
        <p:txBody>
          <a:bodyPr anchor="ctr"/>
          <a:p>
            <a:pPr algn="r">
              <a:lnSpc>
                <a:spcPct val="100000"/>
              </a:lnSpc>
            </a:pPr>
            <a:fld id="{6D689C89-7673-45BD-BAA6-D7858A53CD64}" type="slidenum">
              <a:rPr b="0" lang="en-US" sz="900" spc="-1" strike="noStrike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&lt;number&gt;</a:t>
            </a:fld>
            <a:endParaRPr b="0" lang="en-US" sz="9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body"/>
          </p:nvPr>
        </p:nvSpPr>
        <p:spPr>
          <a:xfrm>
            <a:off x="342720" y="2317680"/>
            <a:ext cx="6171840" cy="5744880"/>
          </a:xfrm>
          <a:prstGeom prst="rect">
            <a:avLst/>
          </a:prstGeom>
        </p:spPr>
        <p:txBody>
          <a:bodyPr lIns="0" rIns="0" tIns="0" bIns="0"/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1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Click to edit the outline text format</a:t>
            </a:r>
            <a:endParaRPr b="0" lang="en-US" sz="21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lvl="1" marL="864000" indent="-324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5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Second Outline Level</a:t>
            </a:r>
            <a:endParaRPr b="0" lang="en-US" sz="15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lvl="2" marL="1296000" indent="-288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35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Third Outline Level</a:t>
            </a:r>
            <a:endParaRPr b="0" lang="en-US" sz="135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lvl="3" marL="1728000" indent="-216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35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Fourth Outline Level</a:t>
            </a:r>
            <a:endParaRPr b="0" lang="en-US" sz="135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lvl="4" marL="2160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Fifth Outline Level</a:t>
            </a:r>
            <a:endParaRPr b="0" lang="en-US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lvl="5" marL="2592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Sixth Outline Level</a:t>
            </a:r>
            <a:endParaRPr b="0" lang="en-US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lvl="6" marL="3024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Seventh Outline Level</a:t>
            </a:r>
            <a:endParaRPr b="0" lang="en-US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&#65279;<?xml version="1.0" encoding="UTF-8"?>
<Relationships xmlns="http://schemas.openxmlformats.org/package/2006/relationships">
  <Relationship Id="rId1" Type="http://schemas.openxmlformats.org/officeDocument/2006/relationships/image" Target="../media/image3.jpeg" />
  <Relationship Id="rId2" Type="http://schemas.openxmlformats.org/officeDocument/2006/relationships/image" Target="../media/image4.png" />
  <Relationship Id="rId3" Type="http://schemas.openxmlformats.org/officeDocument/2006/relationships/slideLayout" Target="../slideLayouts/slideLayout2.xml" 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CustomShape 1"/>
          <p:cNvSpPr/>
          <p:nvPr/>
        </p:nvSpPr>
        <p:spPr>
          <a:xfrm flipH="1">
            <a:off x="5015520" y="8022240"/>
            <a:ext cx="385560" cy="361800"/>
          </a:xfrm>
          <a:prstGeom prst="ellipse">
            <a:avLst/>
          </a:prstGeom>
          <a:noFill/>
          <a:ln w="12600">
            <a:solidFill>
              <a:srgbClr val="5b9bd5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40" name="CustomShape 2"/>
          <p:cNvSpPr/>
          <p:nvPr/>
        </p:nvSpPr>
        <p:spPr>
          <a:xfrm>
            <a:off x="4937760" y="7927200"/>
            <a:ext cx="340560" cy="415440"/>
          </a:xfrm>
          <a:prstGeom prst="rect">
            <a:avLst/>
          </a:prstGeom>
          <a:solidFill>
            <a:srgbClr val="ffffff"/>
          </a:solidFill>
          <a:ln w="1260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41" name="TextShape 3"/>
          <p:cNvSpPr txBox="1"/>
          <p:nvPr/>
        </p:nvSpPr>
        <p:spPr>
          <a:xfrm>
            <a:off x="-423720" y="661320"/>
            <a:ext cx="5829120" cy="293040"/>
          </a:xfrm>
          <a:prstGeom prst="rect">
            <a:avLst/>
          </a:prstGeom>
          <a:noFill/>
          <a:ln>
            <a:noFill/>
          </a:ln>
        </p:spPr>
        <p:txBody>
          <a:bodyPr anchor="b"/>
          <a:p>
            <a:pPr algn="ctr">
              <a:lnSpc>
                <a:spcPct val="100000"/>
              </a:lnSpc>
            </a:pPr>
            <a:r>
              <a:rPr b="1" lang="en-US" sz="1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 Light"/>
              </a:rPr>
              <a:t>ごみ集積所は町内会で維持管理されています！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42" name="CustomShape 4"/>
          <p:cNvSpPr/>
          <p:nvPr/>
        </p:nvSpPr>
        <p:spPr>
          <a:xfrm>
            <a:off x="350640" y="1068840"/>
            <a:ext cx="6174000" cy="639720"/>
          </a:xfrm>
          <a:prstGeom prst="wedgeRoundRectCallout">
            <a:avLst>
              <a:gd name="adj1" fmla="val -20833"/>
              <a:gd name="adj2" fmla="val 62500"/>
              <a:gd name="adj3" fmla="val 16667"/>
            </a:avLst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/>
          <a:p>
            <a:pPr>
              <a:lnSpc>
                <a:spcPct val="100000"/>
              </a:lnSpc>
            </a:pPr>
            <a:r>
              <a:rPr b="1" lang="en-US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ごみ出しルールを守りましょう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3" name="CustomShape 5"/>
          <p:cNvSpPr/>
          <p:nvPr/>
        </p:nvSpPr>
        <p:spPr>
          <a:xfrm>
            <a:off x="494640" y="4476600"/>
            <a:ext cx="5858280" cy="8816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b="0" lang="en-US" sz="13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町内会では、ごみ集積所の維持管理のほか、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US" sz="13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地域住民の住みよいまちづくりのため、以下のこと等にも取り組んでいます。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en-US" sz="13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町内会加入をご検討ください。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4" name="CustomShape 6"/>
          <p:cNvSpPr/>
          <p:nvPr/>
        </p:nvSpPr>
        <p:spPr>
          <a:xfrm>
            <a:off x="399960" y="9034560"/>
            <a:ext cx="6333840" cy="6843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algn="ctr">
              <a:lnSpc>
                <a:spcPct val="100000"/>
              </a:lnSpc>
            </a:pPr>
            <a:r>
              <a:rPr b="0" lang="en-US" sz="13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問合せ先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US" sz="13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ごみ出しルール等、町内会加入申込みについて　　お住まいの地域の町内会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US" sz="13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町内会長の連絡先やその他ご不明な点　　草津市 まちづくり協働課（</a:t>
            </a:r>
            <a:r>
              <a:rPr b="0" lang="en-US" sz="13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561-2324</a:t>
            </a:r>
            <a:r>
              <a:rPr b="0" lang="en-US" sz="13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）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5" name="CustomShape 7"/>
          <p:cNvSpPr/>
          <p:nvPr/>
        </p:nvSpPr>
        <p:spPr>
          <a:xfrm>
            <a:off x="642960" y="2083680"/>
            <a:ext cx="3521160" cy="2079000"/>
          </a:xfrm>
          <a:prstGeom prst="rect">
            <a:avLst/>
          </a:prstGeom>
          <a:blipFill>
            <a:blip r:embed="rId1"/>
            <a:tile/>
          </a:blipFill>
          <a:ln w="1260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46" name="CustomShape 8"/>
          <p:cNvSpPr/>
          <p:nvPr/>
        </p:nvSpPr>
        <p:spPr>
          <a:xfrm>
            <a:off x="444240" y="482400"/>
            <a:ext cx="5986800" cy="1852920"/>
          </a:xfrm>
          <a:custGeom>
            <a:avLst/>
            <a:gdLst/>
            <a:ahLst/>
            <a:rect l="l" t="t" r="r" b="b"/>
            <a:pathLst>
              <a:path w="5987176" h="1641567">
                <a:moveTo>
                  <a:pt x="0" y="194507"/>
                </a:moveTo>
                <a:cubicBezTo>
                  <a:pt x="0" y="87084"/>
                  <a:pt x="87084" y="0"/>
                  <a:pt x="194507" y="0"/>
                </a:cubicBezTo>
                <a:lnTo>
                  <a:pt x="3492519" y="0"/>
                </a:lnTo>
                <a:lnTo>
                  <a:pt x="3492519" y="0"/>
                </a:lnTo>
                <a:lnTo>
                  <a:pt x="4989313" y="0"/>
                </a:lnTo>
                <a:lnTo>
                  <a:pt x="5792669" y="0"/>
                </a:lnTo>
                <a:cubicBezTo>
                  <a:pt x="5900092" y="0"/>
                  <a:pt x="5987176" y="87084"/>
                  <a:pt x="5987176" y="194507"/>
                </a:cubicBezTo>
                <a:lnTo>
                  <a:pt x="5987176" y="680762"/>
                </a:lnTo>
                <a:lnTo>
                  <a:pt x="5987176" y="680762"/>
                </a:lnTo>
                <a:lnTo>
                  <a:pt x="5987176" y="972517"/>
                </a:lnTo>
                <a:lnTo>
                  <a:pt x="5987176" y="972513"/>
                </a:lnTo>
                <a:cubicBezTo>
                  <a:pt x="5987176" y="1079936"/>
                  <a:pt x="5900092" y="1167020"/>
                  <a:pt x="5792669" y="1167020"/>
                </a:cubicBezTo>
                <a:lnTo>
                  <a:pt x="4208262" y="1184462"/>
                </a:lnTo>
                <a:lnTo>
                  <a:pt x="4404309" y="1641567"/>
                </a:lnTo>
                <a:lnTo>
                  <a:pt x="3964007" y="1194730"/>
                </a:lnTo>
                <a:lnTo>
                  <a:pt x="194507" y="1167020"/>
                </a:lnTo>
                <a:cubicBezTo>
                  <a:pt x="87084" y="1167020"/>
                  <a:pt x="0" y="1079936"/>
                  <a:pt x="0" y="972513"/>
                </a:cubicBezTo>
                <a:lnTo>
                  <a:pt x="0" y="972517"/>
                </a:lnTo>
                <a:lnTo>
                  <a:pt x="0" y="680762"/>
                </a:lnTo>
                <a:lnTo>
                  <a:pt x="0" y="680762"/>
                </a:lnTo>
                <a:lnTo>
                  <a:pt x="0" y="194507"/>
                </a:lnTo>
                <a:close/>
              </a:path>
            </a:pathLst>
          </a:custGeom>
          <a:noFill/>
          <a:ln w="19080">
            <a:solidFill>
              <a:srgbClr val="d9d9d9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47" name="CustomShape 9"/>
          <p:cNvSpPr/>
          <p:nvPr/>
        </p:nvSpPr>
        <p:spPr>
          <a:xfrm>
            <a:off x="902520" y="2229480"/>
            <a:ext cx="3144600" cy="18723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b="0" lang="en-US" sz="13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ごみ集積所は、多くの場合、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en-US" sz="13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町内会</a:t>
            </a:r>
            <a:r>
              <a:rPr b="0" lang="en-US" sz="13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のお金で設置され、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en-US" sz="13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町内会</a:t>
            </a:r>
            <a:r>
              <a:rPr b="0" lang="en-US" sz="13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で掃除や修繕などの維持管理をしていただいています。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US" sz="13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清掃当番などの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en-US" sz="13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地域で決められたルールを遵守</a:t>
            </a:r>
            <a:r>
              <a:rPr b="0" lang="en-US" sz="13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して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US" sz="13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利用者ひとりひとりが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US" sz="13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気持ちの良い使い方を心がけましょう。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8" name="Line 10"/>
          <p:cNvSpPr/>
          <p:nvPr/>
        </p:nvSpPr>
        <p:spPr>
          <a:xfrm>
            <a:off x="552240" y="945720"/>
            <a:ext cx="3811680" cy="360"/>
          </a:xfrm>
          <a:prstGeom prst="line">
            <a:avLst/>
          </a:prstGeom>
          <a:ln w="9360">
            <a:solidFill>
              <a:srgbClr val="5b9bd5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49" name="Line 11"/>
          <p:cNvSpPr/>
          <p:nvPr/>
        </p:nvSpPr>
        <p:spPr>
          <a:xfrm flipV="1">
            <a:off x="4310280" y="8227800"/>
            <a:ext cx="4680" cy="9720"/>
          </a:xfrm>
          <a:prstGeom prst="line">
            <a:avLst/>
          </a:prstGeom>
          <a:ln w="6480">
            <a:solidFill>
              <a:srgbClr val="5b9bd5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50" name="Line 12"/>
          <p:cNvSpPr/>
          <p:nvPr/>
        </p:nvSpPr>
        <p:spPr>
          <a:xfrm flipV="1">
            <a:off x="4310280" y="8227800"/>
            <a:ext cx="4680" cy="9720"/>
          </a:xfrm>
          <a:prstGeom prst="line">
            <a:avLst/>
          </a:prstGeom>
          <a:ln w="6480">
            <a:solidFill>
              <a:srgbClr val="5b9bd5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51" name="CustomShape 13"/>
          <p:cNvSpPr/>
          <p:nvPr/>
        </p:nvSpPr>
        <p:spPr>
          <a:xfrm>
            <a:off x="1926000" y="7194240"/>
            <a:ext cx="1323720" cy="1323720"/>
          </a:xfrm>
          <a:prstGeom prst="roundRect">
            <a:avLst>
              <a:gd name="adj" fmla="val 16667"/>
            </a:avLst>
          </a:prstGeom>
          <a:noFill/>
          <a:ln w="12600">
            <a:solidFill>
              <a:srgbClr val="5b9bd5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52" name="CustomShape 14"/>
          <p:cNvSpPr/>
          <p:nvPr/>
        </p:nvSpPr>
        <p:spPr>
          <a:xfrm flipV="1" rot="17446200">
            <a:off x="2818080" y="7578360"/>
            <a:ext cx="45360" cy="143640"/>
          </a:xfrm>
          <a:prstGeom prst="rect">
            <a:avLst/>
          </a:prstGeom>
          <a:solidFill>
            <a:srgbClr val="5b9bd5"/>
          </a:solidFill>
          <a:ln w="12600">
            <a:solidFill>
              <a:srgbClr val="5b9bd5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53" name="CustomShape 15"/>
          <p:cNvSpPr/>
          <p:nvPr/>
        </p:nvSpPr>
        <p:spPr>
          <a:xfrm flipV="1" rot="1245600">
            <a:off x="2504880" y="7682760"/>
            <a:ext cx="45360" cy="143640"/>
          </a:xfrm>
          <a:prstGeom prst="rect">
            <a:avLst/>
          </a:prstGeom>
          <a:solidFill>
            <a:srgbClr val="5b9bd5"/>
          </a:solidFill>
          <a:ln w="12600">
            <a:solidFill>
              <a:srgbClr val="5b9bd5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54" name="CustomShape 16"/>
          <p:cNvSpPr/>
          <p:nvPr/>
        </p:nvSpPr>
        <p:spPr>
          <a:xfrm rot="20354400">
            <a:off x="2669760" y="7671600"/>
            <a:ext cx="45360" cy="143640"/>
          </a:xfrm>
          <a:prstGeom prst="rect">
            <a:avLst/>
          </a:prstGeom>
          <a:solidFill>
            <a:srgbClr val="5b9bd5"/>
          </a:solidFill>
          <a:ln w="12600">
            <a:solidFill>
              <a:srgbClr val="5b9bd5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55" name="CustomShape 17"/>
          <p:cNvSpPr/>
          <p:nvPr/>
        </p:nvSpPr>
        <p:spPr>
          <a:xfrm rot="20350200">
            <a:off x="2301840" y="7467480"/>
            <a:ext cx="585000" cy="136080"/>
          </a:xfrm>
          <a:prstGeom prst="ellipse">
            <a:avLst/>
          </a:prstGeom>
          <a:solidFill>
            <a:srgbClr val="ffffff"/>
          </a:solidFill>
          <a:ln w="12600">
            <a:solidFill>
              <a:srgbClr val="5b9bd5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56" name="CustomShape 18"/>
          <p:cNvSpPr/>
          <p:nvPr/>
        </p:nvSpPr>
        <p:spPr>
          <a:xfrm rot="20315400">
            <a:off x="2279880" y="7470000"/>
            <a:ext cx="580680" cy="45360"/>
          </a:xfrm>
          <a:prstGeom prst="roundRect">
            <a:avLst>
              <a:gd name="adj" fmla="val 16667"/>
            </a:avLst>
          </a:prstGeom>
          <a:solidFill>
            <a:srgbClr val="5b9bd5"/>
          </a:solidFill>
          <a:ln w="12600">
            <a:solidFill>
              <a:srgbClr val="5b9bd5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57" name="CustomShape 19"/>
          <p:cNvSpPr/>
          <p:nvPr/>
        </p:nvSpPr>
        <p:spPr>
          <a:xfrm>
            <a:off x="2289240" y="7577640"/>
            <a:ext cx="55440" cy="766080"/>
          </a:xfrm>
          <a:prstGeom prst="rect">
            <a:avLst/>
          </a:prstGeom>
          <a:solidFill>
            <a:srgbClr val="5b9bd5"/>
          </a:solidFill>
          <a:ln w="12600">
            <a:solidFill>
              <a:srgbClr val="5b9bd5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58" name="CustomShape 20"/>
          <p:cNvSpPr/>
          <p:nvPr/>
        </p:nvSpPr>
        <p:spPr>
          <a:xfrm>
            <a:off x="2045880" y="8519040"/>
            <a:ext cx="1741320" cy="2577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b="0" lang="en-US" sz="1100" spc="-1" strike="noStrike">
                <a:solidFill>
                  <a:srgbClr val="5b9bd5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街灯の維持管理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9" name="CustomShape 21"/>
          <p:cNvSpPr/>
          <p:nvPr/>
        </p:nvSpPr>
        <p:spPr>
          <a:xfrm>
            <a:off x="4820400" y="5307840"/>
            <a:ext cx="1323720" cy="1323720"/>
          </a:xfrm>
          <a:prstGeom prst="roundRect">
            <a:avLst>
              <a:gd name="adj" fmla="val 16667"/>
            </a:avLst>
          </a:prstGeom>
          <a:noFill/>
          <a:ln w="12600">
            <a:solidFill>
              <a:srgbClr val="5b9bd5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60" name="CustomShape 22"/>
          <p:cNvSpPr/>
          <p:nvPr/>
        </p:nvSpPr>
        <p:spPr>
          <a:xfrm>
            <a:off x="4919040" y="5438880"/>
            <a:ext cx="657000" cy="690480"/>
          </a:xfrm>
          <a:prstGeom prst="ellipse">
            <a:avLst/>
          </a:prstGeom>
          <a:solidFill>
            <a:srgbClr val="5b9bd5"/>
          </a:solidFill>
          <a:ln w="12600">
            <a:solidFill>
              <a:srgbClr val="5b9bd5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61" name="CustomShape 23"/>
          <p:cNvSpPr/>
          <p:nvPr/>
        </p:nvSpPr>
        <p:spPr>
          <a:xfrm>
            <a:off x="5183640" y="5734080"/>
            <a:ext cx="128160" cy="723600"/>
          </a:xfrm>
          <a:prstGeom prst="triangle">
            <a:avLst>
              <a:gd name="adj" fmla="val 50000"/>
            </a:avLst>
          </a:prstGeom>
          <a:solidFill>
            <a:srgbClr val="ffffff"/>
          </a:solidFill>
          <a:ln w="12600">
            <a:solidFill>
              <a:srgbClr val="5b9bd5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62" name="CustomShape 24"/>
          <p:cNvSpPr/>
          <p:nvPr/>
        </p:nvSpPr>
        <p:spPr>
          <a:xfrm>
            <a:off x="5864400" y="6288480"/>
            <a:ext cx="127800" cy="152280"/>
          </a:xfrm>
          <a:prstGeom prst="trapezoid">
            <a:avLst>
              <a:gd name="adj" fmla="val 25000"/>
            </a:avLst>
          </a:prstGeom>
          <a:solidFill>
            <a:srgbClr val="5b9bd5"/>
          </a:solidFill>
          <a:ln w="12600">
            <a:solidFill>
              <a:srgbClr val="5b9bd5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63" name="Line 25"/>
          <p:cNvSpPr/>
          <p:nvPr/>
        </p:nvSpPr>
        <p:spPr>
          <a:xfrm>
            <a:off x="5892480" y="6273720"/>
            <a:ext cx="69840" cy="360"/>
          </a:xfrm>
          <a:prstGeom prst="line">
            <a:avLst/>
          </a:prstGeom>
          <a:ln w="12600">
            <a:solidFill>
              <a:srgbClr val="5b9bd5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64" name="Line 26"/>
          <p:cNvSpPr/>
          <p:nvPr/>
        </p:nvSpPr>
        <p:spPr>
          <a:xfrm flipV="1">
            <a:off x="5928480" y="6017400"/>
            <a:ext cx="360" cy="256320"/>
          </a:xfrm>
          <a:prstGeom prst="line">
            <a:avLst/>
          </a:prstGeom>
          <a:ln w="28440">
            <a:solidFill>
              <a:srgbClr val="5b9bd5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65" name="Line 27"/>
          <p:cNvSpPr/>
          <p:nvPr/>
        </p:nvSpPr>
        <p:spPr>
          <a:xfrm flipH="1">
            <a:off x="5924160" y="6355440"/>
            <a:ext cx="3240" cy="92880"/>
          </a:xfrm>
          <a:prstGeom prst="line">
            <a:avLst/>
          </a:prstGeom>
          <a:ln w="6480">
            <a:solidFill>
              <a:srgbClr val="ffffff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66" name="Line 28"/>
          <p:cNvSpPr/>
          <p:nvPr/>
        </p:nvSpPr>
        <p:spPr>
          <a:xfrm flipH="1">
            <a:off x="5956200" y="6353640"/>
            <a:ext cx="3240" cy="92880"/>
          </a:xfrm>
          <a:prstGeom prst="line">
            <a:avLst/>
          </a:prstGeom>
          <a:ln w="6480">
            <a:solidFill>
              <a:srgbClr val="ffffff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67" name="Line 29"/>
          <p:cNvSpPr/>
          <p:nvPr/>
        </p:nvSpPr>
        <p:spPr>
          <a:xfrm flipH="1">
            <a:off x="5892120" y="6353640"/>
            <a:ext cx="3240" cy="92880"/>
          </a:xfrm>
          <a:prstGeom prst="line">
            <a:avLst/>
          </a:prstGeom>
          <a:ln w="6480">
            <a:solidFill>
              <a:srgbClr val="ffffff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68" name="CustomShape 30"/>
          <p:cNvSpPr/>
          <p:nvPr/>
        </p:nvSpPr>
        <p:spPr>
          <a:xfrm>
            <a:off x="5638320" y="5943960"/>
            <a:ext cx="168480" cy="168480"/>
          </a:xfrm>
          <a:prstGeom prst="ellipse">
            <a:avLst/>
          </a:prstGeom>
          <a:solidFill>
            <a:srgbClr val="5b9bd5"/>
          </a:solidFill>
          <a:ln w="1260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69" name="CustomShape 31"/>
          <p:cNvSpPr/>
          <p:nvPr/>
        </p:nvSpPr>
        <p:spPr>
          <a:xfrm>
            <a:off x="5523480" y="6122880"/>
            <a:ext cx="383760" cy="52200"/>
          </a:xfrm>
          <a:prstGeom prst="ellipse">
            <a:avLst/>
          </a:prstGeom>
          <a:solidFill>
            <a:srgbClr val="5b9bd5"/>
          </a:solidFill>
          <a:ln w="1260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70" name="CustomShape 32"/>
          <p:cNvSpPr/>
          <p:nvPr/>
        </p:nvSpPr>
        <p:spPr>
          <a:xfrm>
            <a:off x="5662440" y="6243840"/>
            <a:ext cx="43920" cy="220680"/>
          </a:xfrm>
          <a:prstGeom prst="ellipse">
            <a:avLst/>
          </a:prstGeom>
          <a:solidFill>
            <a:srgbClr val="5b9bd5"/>
          </a:solidFill>
          <a:ln w="1260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71" name="CustomShape 33"/>
          <p:cNvSpPr/>
          <p:nvPr/>
        </p:nvSpPr>
        <p:spPr>
          <a:xfrm>
            <a:off x="5738760" y="6243840"/>
            <a:ext cx="41760" cy="220680"/>
          </a:xfrm>
          <a:prstGeom prst="ellipse">
            <a:avLst/>
          </a:prstGeom>
          <a:solidFill>
            <a:srgbClr val="5b9bd5"/>
          </a:solidFill>
          <a:ln w="1260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72" name="CustomShape 34"/>
          <p:cNvSpPr/>
          <p:nvPr/>
        </p:nvSpPr>
        <p:spPr>
          <a:xfrm>
            <a:off x="5662440" y="6122880"/>
            <a:ext cx="118440" cy="214920"/>
          </a:xfrm>
          <a:prstGeom prst="roundRect">
            <a:avLst>
              <a:gd name="adj" fmla="val 16667"/>
            </a:avLst>
          </a:prstGeom>
          <a:solidFill>
            <a:srgbClr val="5b9bd5"/>
          </a:solidFill>
          <a:ln w="1260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73" name="CustomShape 35"/>
          <p:cNvSpPr/>
          <p:nvPr/>
        </p:nvSpPr>
        <p:spPr>
          <a:xfrm>
            <a:off x="4887720" y="6627960"/>
            <a:ext cx="1741320" cy="4251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b="0" lang="en-US" sz="1100" spc="-1" strike="noStrike">
                <a:solidFill>
                  <a:srgbClr val="5b9bd5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公園等の清掃や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US" sz="1100" spc="-1" strike="noStrike">
                <a:solidFill>
                  <a:srgbClr val="5b9bd5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/>
            </a:r>
            <a:r>
              <a:rPr b="0" lang="en-US" sz="1100" spc="-1" strike="noStrike">
                <a:solidFill>
                  <a:srgbClr val="5b9bd5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維持管理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4" name="CustomShape 36"/>
          <p:cNvSpPr/>
          <p:nvPr/>
        </p:nvSpPr>
        <p:spPr>
          <a:xfrm>
            <a:off x="2247840" y="5657760"/>
            <a:ext cx="666000" cy="818640"/>
          </a:xfrm>
          <a:prstGeom prst="rect">
            <a:avLst/>
          </a:prstGeom>
          <a:solidFill>
            <a:srgbClr val="ffffff"/>
          </a:solidFill>
          <a:ln w="12600">
            <a:solidFill>
              <a:srgbClr val="5b9bd5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75" name="CustomShape 37"/>
          <p:cNvSpPr/>
          <p:nvPr/>
        </p:nvSpPr>
        <p:spPr>
          <a:xfrm rot="20538000">
            <a:off x="2192040" y="5585400"/>
            <a:ext cx="680760" cy="813960"/>
          </a:xfrm>
          <a:prstGeom prst="parallelogram">
            <a:avLst>
              <a:gd name="adj" fmla="val 25000"/>
            </a:avLst>
          </a:prstGeom>
          <a:solidFill>
            <a:srgbClr val="ffffff"/>
          </a:solidFill>
          <a:ln w="12600">
            <a:solidFill>
              <a:srgbClr val="5b9bd5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76" name="Line 38"/>
          <p:cNvSpPr/>
          <p:nvPr/>
        </p:nvSpPr>
        <p:spPr>
          <a:xfrm>
            <a:off x="2247480" y="5669280"/>
            <a:ext cx="85680" cy="802440"/>
          </a:xfrm>
          <a:prstGeom prst="line">
            <a:avLst/>
          </a:prstGeom>
          <a:ln w="19080">
            <a:solidFill>
              <a:srgbClr val="ffffff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77" name="CustomShape 39"/>
          <p:cNvSpPr/>
          <p:nvPr/>
        </p:nvSpPr>
        <p:spPr>
          <a:xfrm>
            <a:off x="1927440" y="5307480"/>
            <a:ext cx="1323720" cy="1323720"/>
          </a:xfrm>
          <a:prstGeom prst="roundRect">
            <a:avLst>
              <a:gd name="adj" fmla="val 16667"/>
            </a:avLst>
          </a:prstGeom>
          <a:noFill/>
          <a:ln w="12600">
            <a:solidFill>
              <a:srgbClr val="5b9bd5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78" name="CustomShape 40"/>
          <p:cNvSpPr/>
          <p:nvPr/>
        </p:nvSpPr>
        <p:spPr>
          <a:xfrm rot="20380800">
            <a:off x="2172600" y="5550480"/>
            <a:ext cx="882360" cy="1969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b="0" lang="en-US" sz="700" spc="-1" strike="noStrike">
                <a:solidFill>
                  <a:srgbClr val="5b9bd5"/>
                </a:solidFill>
                <a:uFill>
                  <a:solidFill>
                    <a:srgbClr val="ffffff"/>
                  </a:solidFill>
                </a:uFill>
                <a:latin typeface="HGP創英角ﾎﾟｯﾌﾟ体"/>
                <a:ea typeface="HGP創英角ﾎﾟｯﾌﾟ体"/>
              </a:rPr>
              <a:t>広報くさつ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9" name="Line 41"/>
          <p:cNvSpPr/>
          <p:nvPr/>
        </p:nvSpPr>
        <p:spPr>
          <a:xfrm>
            <a:off x="2247480" y="5648760"/>
            <a:ext cx="360" cy="266760"/>
          </a:xfrm>
          <a:prstGeom prst="line">
            <a:avLst/>
          </a:prstGeom>
          <a:ln w="12600">
            <a:solidFill>
              <a:srgbClr val="5b9bd5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80" name="CustomShape 42"/>
          <p:cNvSpPr/>
          <p:nvPr/>
        </p:nvSpPr>
        <p:spPr>
          <a:xfrm>
            <a:off x="1918440" y="6629400"/>
            <a:ext cx="1741320" cy="4251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b="0" lang="en-US" sz="1100" spc="-1" strike="noStrike">
                <a:solidFill>
                  <a:srgbClr val="5b9bd5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市からのお知らせ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US" sz="1100" spc="-1" strike="noStrike">
                <a:solidFill>
                  <a:srgbClr val="5b9bd5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/>
            </a:r>
            <a:r>
              <a:rPr b="0" lang="en-US" sz="1100" spc="-1" strike="noStrike">
                <a:solidFill>
                  <a:srgbClr val="5b9bd5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の配布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1" name="CustomShape 43"/>
          <p:cNvSpPr/>
          <p:nvPr/>
        </p:nvSpPr>
        <p:spPr>
          <a:xfrm>
            <a:off x="3376080" y="5303160"/>
            <a:ext cx="1323720" cy="1323720"/>
          </a:xfrm>
          <a:prstGeom prst="roundRect">
            <a:avLst>
              <a:gd name="adj" fmla="val 16667"/>
            </a:avLst>
          </a:prstGeom>
          <a:noFill/>
          <a:ln w="12600">
            <a:solidFill>
              <a:srgbClr val="5b9bd5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82" name="CustomShape 44"/>
          <p:cNvSpPr/>
          <p:nvPr/>
        </p:nvSpPr>
        <p:spPr>
          <a:xfrm flipH="1" flipV="1" rot="5400000">
            <a:off x="3667680" y="6140160"/>
            <a:ext cx="193320" cy="206280"/>
          </a:xfrm>
          <a:prstGeom prst="bentArrow">
            <a:avLst>
              <a:gd name="adj1" fmla="val 25000"/>
              <a:gd name="adj2" fmla="val 25000"/>
              <a:gd name="adj3" fmla="val 25000"/>
              <a:gd name="adj4" fmla="val 43750"/>
            </a:avLst>
          </a:prstGeom>
          <a:solidFill>
            <a:srgbClr val="5b9bd5"/>
          </a:solidFill>
          <a:ln w="12600">
            <a:solidFill>
              <a:srgbClr val="5b9bd5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83" name="CustomShape 45"/>
          <p:cNvSpPr/>
          <p:nvPr/>
        </p:nvSpPr>
        <p:spPr>
          <a:xfrm>
            <a:off x="3642840" y="5644440"/>
            <a:ext cx="451800" cy="193320"/>
          </a:xfrm>
          <a:prstGeom prst="rect">
            <a:avLst/>
          </a:prstGeom>
          <a:noFill/>
          <a:ln w="12600">
            <a:solidFill>
              <a:srgbClr val="5b9bd5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84" name="CustomShape 46"/>
          <p:cNvSpPr/>
          <p:nvPr/>
        </p:nvSpPr>
        <p:spPr>
          <a:xfrm>
            <a:off x="4151880" y="6021000"/>
            <a:ext cx="356760" cy="410400"/>
          </a:xfrm>
          <a:prstGeom prst="ellipse">
            <a:avLst/>
          </a:prstGeom>
          <a:solidFill>
            <a:srgbClr val="5b9bd5"/>
          </a:solidFill>
          <a:ln w="12600">
            <a:solidFill>
              <a:srgbClr val="5b9bd5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85" name="CustomShape 47"/>
          <p:cNvSpPr/>
          <p:nvPr/>
        </p:nvSpPr>
        <p:spPr>
          <a:xfrm rot="10800000">
            <a:off x="4423320" y="6069960"/>
            <a:ext cx="197280" cy="166320"/>
          </a:xfrm>
          <a:prstGeom prst="triangle">
            <a:avLst>
              <a:gd name="adj" fmla="val 50000"/>
            </a:avLst>
          </a:prstGeom>
          <a:solidFill>
            <a:srgbClr val="5b9bd5"/>
          </a:solidFill>
          <a:ln w="12600">
            <a:solidFill>
              <a:srgbClr val="5b9bd5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86" name="CustomShape 48"/>
          <p:cNvSpPr/>
          <p:nvPr/>
        </p:nvSpPr>
        <p:spPr>
          <a:xfrm rot="5400000">
            <a:off x="4294080" y="5595120"/>
            <a:ext cx="193320" cy="206280"/>
          </a:xfrm>
          <a:prstGeom prst="bentArrow">
            <a:avLst>
              <a:gd name="adj1" fmla="val 25000"/>
              <a:gd name="adj2" fmla="val 25000"/>
              <a:gd name="adj3" fmla="val 25000"/>
              <a:gd name="adj4" fmla="val 43750"/>
            </a:avLst>
          </a:prstGeom>
          <a:solidFill>
            <a:srgbClr val="5b9bd5"/>
          </a:solidFill>
          <a:ln w="12600">
            <a:solidFill>
              <a:srgbClr val="5b9bd5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87" name="CustomShape 49"/>
          <p:cNvSpPr/>
          <p:nvPr/>
        </p:nvSpPr>
        <p:spPr>
          <a:xfrm>
            <a:off x="3566880" y="5568480"/>
            <a:ext cx="451800" cy="193320"/>
          </a:xfrm>
          <a:prstGeom prst="rect">
            <a:avLst/>
          </a:prstGeom>
          <a:solidFill>
            <a:srgbClr val="ffffff"/>
          </a:solidFill>
          <a:ln w="12600">
            <a:solidFill>
              <a:srgbClr val="5b9bd5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88" name="CustomShape 50"/>
          <p:cNvSpPr/>
          <p:nvPr/>
        </p:nvSpPr>
        <p:spPr>
          <a:xfrm>
            <a:off x="3546720" y="5568120"/>
            <a:ext cx="446400" cy="1969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/>
          <a:p>
            <a:pPr>
              <a:lnSpc>
                <a:spcPct val="100000"/>
              </a:lnSpc>
            </a:pPr>
            <a:r>
              <a:rPr b="0" lang="en-US" sz="700" spc="-1" strike="noStrike">
                <a:solidFill>
                  <a:srgbClr val="5b9bd5"/>
                </a:solidFill>
                <a:uFill>
                  <a:solidFill>
                    <a:srgbClr val="ffffff"/>
                  </a:solidFill>
                </a:uFill>
                <a:latin typeface="HGP創英角ﾎﾟｯﾌﾟ体"/>
                <a:ea typeface="HGP創英角ﾎﾟｯﾌﾟ体"/>
              </a:rPr>
              <a:t>引換券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9" name="CustomShape 51"/>
          <p:cNvSpPr/>
          <p:nvPr/>
        </p:nvSpPr>
        <p:spPr>
          <a:xfrm>
            <a:off x="3313440" y="6629760"/>
            <a:ext cx="1741320" cy="2577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b="0" lang="en-US" sz="1100" spc="-1" strike="noStrike">
                <a:solidFill>
                  <a:srgbClr val="5b9bd5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ごみ袋引換券の配布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0" name="CustomShape 52"/>
          <p:cNvSpPr/>
          <p:nvPr/>
        </p:nvSpPr>
        <p:spPr>
          <a:xfrm>
            <a:off x="3372840" y="7192440"/>
            <a:ext cx="1323720" cy="1323720"/>
          </a:xfrm>
          <a:prstGeom prst="roundRect">
            <a:avLst>
              <a:gd name="adj" fmla="val 16667"/>
            </a:avLst>
          </a:prstGeom>
          <a:noFill/>
          <a:ln w="12600">
            <a:solidFill>
              <a:srgbClr val="5b9bd5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91" name="CustomShape 53"/>
          <p:cNvSpPr/>
          <p:nvPr/>
        </p:nvSpPr>
        <p:spPr>
          <a:xfrm>
            <a:off x="3655800" y="7560000"/>
            <a:ext cx="426600" cy="159840"/>
          </a:xfrm>
          <a:prstGeom prst="trapezoid">
            <a:avLst>
              <a:gd name="adj" fmla="val 25000"/>
            </a:avLst>
          </a:prstGeom>
          <a:solidFill>
            <a:srgbClr val="5b9bd5"/>
          </a:solidFill>
          <a:ln w="12600">
            <a:solidFill>
              <a:srgbClr val="5b9bd5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92" name="CustomShape 54"/>
          <p:cNvSpPr/>
          <p:nvPr/>
        </p:nvSpPr>
        <p:spPr>
          <a:xfrm>
            <a:off x="3697920" y="7602840"/>
            <a:ext cx="342000" cy="577440"/>
          </a:xfrm>
          <a:prstGeom prst="rect">
            <a:avLst/>
          </a:prstGeom>
          <a:solidFill>
            <a:srgbClr val="5b9bd5"/>
          </a:solidFill>
          <a:ln w="12600">
            <a:solidFill>
              <a:srgbClr val="5b9bd5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93" name="CustomShape 55"/>
          <p:cNvSpPr/>
          <p:nvPr/>
        </p:nvSpPr>
        <p:spPr>
          <a:xfrm>
            <a:off x="3564720" y="7602840"/>
            <a:ext cx="613800" cy="289440"/>
          </a:xfrm>
          <a:prstGeom prst="rect">
            <a:avLst/>
          </a:prstGeom>
          <a:solidFill>
            <a:srgbClr val="5b9bd5"/>
          </a:solidFill>
          <a:ln w="12600">
            <a:solidFill>
              <a:srgbClr val="5b9bd5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94" name="CustomShape 56"/>
          <p:cNvSpPr/>
          <p:nvPr/>
        </p:nvSpPr>
        <p:spPr>
          <a:xfrm>
            <a:off x="3689280" y="7606080"/>
            <a:ext cx="359280" cy="3034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/>
          <a:p>
            <a:pPr>
              <a:lnSpc>
                <a:spcPct val="100000"/>
              </a:lnSpc>
            </a:pPr>
            <a:r>
              <a:rPr b="0" lang="en-US" sz="14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HGP創英角ﾎﾟｯﾌﾟ体"/>
                <a:ea typeface="HGP創英角ﾎﾟｯﾌﾟ体"/>
              </a:rPr>
              <a:t>祭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5" name="CustomShape 57"/>
          <p:cNvSpPr/>
          <p:nvPr/>
        </p:nvSpPr>
        <p:spPr>
          <a:xfrm>
            <a:off x="4165920" y="7972920"/>
            <a:ext cx="289080" cy="264600"/>
          </a:xfrm>
          <a:prstGeom prst="ellipse">
            <a:avLst/>
          </a:prstGeom>
          <a:solidFill>
            <a:srgbClr val="5b9bd5"/>
          </a:solidFill>
          <a:ln w="12600">
            <a:solidFill>
              <a:srgbClr val="5b9bd5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96" name="CustomShape 58"/>
          <p:cNvSpPr/>
          <p:nvPr/>
        </p:nvSpPr>
        <p:spPr>
          <a:xfrm flipH="1">
            <a:off x="4180680" y="8179920"/>
            <a:ext cx="274320" cy="227880"/>
          </a:xfrm>
          <a:prstGeom prst="ellipse">
            <a:avLst/>
          </a:prstGeom>
          <a:solidFill>
            <a:srgbClr val="ffffff"/>
          </a:solidFill>
          <a:ln w="12600">
            <a:solidFill>
              <a:srgbClr val="ffffff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97" name="CustomShape 59"/>
          <p:cNvSpPr/>
          <p:nvPr/>
        </p:nvSpPr>
        <p:spPr>
          <a:xfrm>
            <a:off x="4299840" y="8227800"/>
            <a:ext cx="30600" cy="108000"/>
          </a:xfrm>
          <a:prstGeom prst="ellipse">
            <a:avLst/>
          </a:prstGeom>
          <a:solidFill>
            <a:srgbClr val="5b9bd5"/>
          </a:solidFill>
          <a:ln w="12600">
            <a:solidFill>
              <a:srgbClr val="5b9bd5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98" name="Line 60"/>
          <p:cNvSpPr/>
          <p:nvPr/>
        </p:nvSpPr>
        <p:spPr>
          <a:xfrm>
            <a:off x="4287600" y="8149320"/>
            <a:ext cx="23040" cy="81000"/>
          </a:xfrm>
          <a:prstGeom prst="line">
            <a:avLst/>
          </a:prstGeom>
          <a:ln w="12600">
            <a:solidFill>
              <a:srgbClr val="5b9bd5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99" name="Line 61"/>
          <p:cNvSpPr/>
          <p:nvPr/>
        </p:nvSpPr>
        <p:spPr>
          <a:xfrm flipV="1">
            <a:off x="4321800" y="8147880"/>
            <a:ext cx="23040" cy="80640"/>
          </a:xfrm>
          <a:prstGeom prst="line">
            <a:avLst/>
          </a:prstGeom>
          <a:ln w="12600">
            <a:solidFill>
              <a:srgbClr val="5b9bd5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100" name="Line 62"/>
          <p:cNvSpPr/>
          <p:nvPr/>
        </p:nvSpPr>
        <p:spPr>
          <a:xfrm>
            <a:off x="4233600" y="8167320"/>
            <a:ext cx="92520" cy="76320"/>
          </a:xfrm>
          <a:prstGeom prst="line">
            <a:avLst/>
          </a:prstGeom>
          <a:ln w="12600">
            <a:solidFill>
              <a:srgbClr val="5b9bd5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101" name="Line 63"/>
          <p:cNvSpPr/>
          <p:nvPr/>
        </p:nvSpPr>
        <p:spPr>
          <a:xfrm flipV="1">
            <a:off x="4301280" y="8164080"/>
            <a:ext cx="92880" cy="76320"/>
          </a:xfrm>
          <a:prstGeom prst="line">
            <a:avLst/>
          </a:prstGeom>
          <a:ln w="12600">
            <a:solidFill>
              <a:srgbClr val="5b9bd5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102" name="CustomShape 64"/>
          <p:cNvSpPr/>
          <p:nvPr/>
        </p:nvSpPr>
        <p:spPr>
          <a:xfrm>
            <a:off x="4165920" y="7970760"/>
            <a:ext cx="289080" cy="264600"/>
          </a:xfrm>
          <a:prstGeom prst="ellipse">
            <a:avLst/>
          </a:prstGeom>
          <a:noFill/>
          <a:ln w="12600">
            <a:solidFill>
              <a:srgbClr val="5b9bd5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103" name="CustomShape 65"/>
          <p:cNvSpPr/>
          <p:nvPr/>
        </p:nvSpPr>
        <p:spPr>
          <a:xfrm>
            <a:off x="3647880" y="8524080"/>
            <a:ext cx="1009080" cy="2577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b="0" lang="en-US" sz="1100" spc="-1" strike="noStrike">
                <a:solidFill>
                  <a:srgbClr val="5b9bd5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地域行事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4" name="CustomShape 66"/>
          <p:cNvSpPr/>
          <p:nvPr/>
        </p:nvSpPr>
        <p:spPr>
          <a:xfrm>
            <a:off x="4819680" y="7191360"/>
            <a:ext cx="1323720" cy="1323720"/>
          </a:xfrm>
          <a:prstGeom prst="roundRect">
            <a:avLst>
              <a:gd name="adj" fmla="val 16667"/>
            </a:avLst>
          </a:prstGeom>
          <a:noFill/>
          <a:ln w="12600">
            <a:solidFill>
              <a:srgbClr val="5b9bd5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105" name="CustomShape 67"/>
          <p:cNvSpPr/>
          <p:nvPr/>
        </p:nvSpPr>
        <p:spPr>
          <a:xfrm>
            <a:off x="4855680" y="8525880"/>
            <a:ext cx="2087280" cy="4251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b="0" lang="en-US" sz="1100" spc="-1" strike="noStrike">
                <a:solidFill>
                  <a:srgbClr val="5b9bd5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災害時の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US" sz="1100" spc="-1" strike="noStrike">
                <a:solidFill>
                  <a:srgbClr val="5b9bd5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要援護者への支援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6" name="CustomShape 68"/>
          <p:cNvSpPr/>
          <p:nvPr/>
        </p:nvSpPr>
        <p:spPr>
          <a:xfrm flipV="1">
            <a:off x="5006880" y="8224200"/>
            <a:ext cx="162360" cy="45360"/>
          </a:xfrm>
          <a:prstGeom prst="ellipse">
            <a:avLst/>
          </a:prstGeom>
          <a:solidFill>
            <a:srgbClr val="5b9bd5"/>
          </a:solidFill>
          <a:ln w="1260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07" name="CustomShape 69"/>
          <p:cNvSpPr/>
          <p:nvPr/>
        </p:nvSpPr>
        <p:spPr>
          <a:xfrm>
            <a:off x="5052240" y="7859160"/>
            <a:ext cx="168480" cy="168480"/>
          </a:xfrm>
          <a:prstGeom prst="ellipse">
            <a:avLst/>
          </a:prstGeom>
          <a:solidFill>
            <a:srgbClr val="5b9bd5"/>
          </a:solidFill>
          <a:ln w="1260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08" name="CustomShape 70"/>
          <p:cNvSpPr/>
          <p:nvPr/>
        </p:nvSpPr>
        <p:spPr>
          <a:xfrm>
            <a:off x="4937760" y="8043120"/>
            <a:ext cx="232920" cy="45360"/>
          </a:xfrm>
          <a:prstGeom prst="ellipse">
            <a:avLst/>
          </a:prstGeom>
          <a:solidFill>
            <a:srgbClr val="5b9bd5"/>
          </a:solidFill>
          <a:ln w="1260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09" name="CustomShape 71"/>
          <p:cNvSpPr/>
          <p:nvPr/>
        </p:nvSpPr>
        <p:spPr>
          <a:xfrm>
            <a:off x="5076360" y="8038440"/>
            <a:ext cx="118440" cy="214920"/>
          </a:xfrm>
          <a:prstGeom prst="roundRect">
            <a:avLst>
              <a:gd name="adj" fmla="val 16667"/>
            </a:avLst>
          </a:prstGeom>
          <a:solidFill>
            <a:srgbClr val="5b9bd5"/>
          </a:solidFill>
          <a:ln w="1260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10" name="CustomShape 72"/>
          <p:cNvSpPr/>
          <p:nvPr/>
        </p:nvSpPr>
        <p:spPr>
          <a:xfrm rot="1860000">
            <a:off x="4985640" y="8216640"/>
            <a:ext cx="45360" cy="122760"/>
          </a:xfrm>
          <a:prstGeom prst="ellipse">
            <a:avLst/>
          </a:prstGeom>
          <a:solidFill>
            <a:srgbClr val="5b9bd5"/>
          </a:solidFill>
          <a:ln w="1260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11" name="CustomShape 73"/>
          <p:cNvSpPr/>
          <p:nvPr/>
        </p:nvSpPr>
        <p:spPr>
          <a:xfrm>
            <a:off x="5464080" y="7778520"/>
            <a:ext cx="168480" cy="168480"/>
          </a:xfrm>
          <a:prstGeom prst="ellipse">
            <a:avLst/>
          </a:prstGeom>
          <a:solidFill>
            <a:srgbClr val="5b9bd5"/>
          </a:solidFill>
          <a:ln w="1260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12" name="CustomShape 74"/>
          <p:cNvSpPr/>
          <p:nvPr/>
        </p:nvSpPr>
        <p:spPr>
          <a:xfrm>
            <a:off x="5349240" y="7957440"/>
            <a:ext cx="230400" cy="45360"/>
          </a:xfrm>
          <a:prstGeom prst="ellipse">
            <a:avLst/>
          </a:prstGeom>
          <a:solidFill>
            <a:srgbClr val="5b9bd5"/>
          </a:solidFill>
          <a:ln w="1260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13" name="CustomShape 75"/>
          <p:cNvSpPr/>
          <p:nvPr/>
        </p:nvSpPr>
        <p:spPr>
          <a:xfrm flipH="1">
            <a:off x="5490000" y="8078400"/>
            <a:ext cx="45360" cy="296640"/>
          </a:xfrm>
          <a:prstGeom prst="ellipse">
            <a:avLst/>
          </a:prstGeom>
          <a:solidFill>
            <a:srgbClr val="5b9bd5"/>
          </a:solidFill>
          <a:ln w="1260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14" name="CustomShape 76"/>
          <p:cNvSpPr/>
          <p:nvPr/>
        </p:nvSpPr>
        <p:spPr>
          <a:xfrm>
            <a:off x="5488200" y="7957440"/>
            <a:ext cx="118440" cy="270000"/>
          </a:xfrm>
          <a:prstGeom prst="roundRect">
            <a:avLst>
              <a:gd name="adj" fmla="val 16667"/>
            </a:avLst>
          </a:prstGeom>
          <a:solidFill>
            <a:srgbClr val="5b9bd5"/>
          </a:solidFill>
          <a:ln w="1260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15" name="CustomShape 77"/>
          <p:cNvSpPr/>
          <p:nvPr/>
        </p:nvSpPr>
        <p:spPr>
          <a:xfrm rot="20700000">
            <a:off x="5584320" y="8217000"/>
            <a:ext cx="45360" cy="154800"/>
          </a:xfrm>
          <a:prstGeom prst="ellipse">
            <a:avLst/>
          </a:prstGeom>
          <a:solidFill>
            <a:srgbClr val="5b9bd5"/>
          </a:solidFill>
          <a:ln w="1260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16" name="Line 78"/>
          <p:cNvSpPr/>
          <p:nvPr/>
        </p:nvSpPr>
        <p:spPr>
          <a:xfrm>
            <a:off x="5261400" y="7647480"/>
            <a:ext cx="704880" cy="360"/>
          </a:xfrm>
          <a:prstGeom prst="line">
            <a:avLst/>
          </a:prstGeom>
          <a:ln w="12600">
            <a:solidFill>
              <a:srgbClr val="5b9bd5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117" name="CustomShape 79"/>
          <p:cNvSpPr/>
          <p:nvPr/>
        </p:nvSpPr>
        <p:spPr>
          <a:xfrm>
            <a:off x="5493600" y="7453800"/>
            <a:ext cx="348480" cy="193320"/>
          </a:xfrm>
          <a:prstGeom prst="rect">
            <a:avLst/>
          </a:prstGeom>
          <a:noFill/>
          <a:ln w="12600">
            <a:solidFill>
              <a:srgbClr val="5b9bd5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118" name="CustomShape 80"/>
          <p:cNvSpPr/>
          <p:nvPr/>
        </p:nvSpPr>
        <p:spPr>
          <a:xfrm>
            <a:off x="5436360" y="7313400"/>
            <a:ext cx="462960" cy="140400"/>
          </a:xfrm>
          <a:prstGeom prst="triangle">
            <a:avLst>
              <a:gd name="adj" fmla="val 50000"/>
            </a:avLst>
          </a:prstGeom>
          <a:solidFill>
            <a:srgbClr val="5b9bd5"/>
          </a:solidFill>
          <a:ln w="12600">
            <a:solidFill>
              <a:srgbClr val="5b9bd5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119" name="CustomShape 81"/>
          <p:cNvSpPr/>
          <p:nvPr/>
        </p:nvSpPr>
        <p:spPr>
          <a:xfrm>
            <a:off x="5697720" y="7530480"/>
            <a:ext cx="75960" cy="117000"/>
          </a:xfrm>
          <a:prstGeom prst="rect">
            <a:avLst/>
          </a:prstGeom>
          <a:solidFill>
            <a:srgbClr val="5b9bd5"/>
          </a:solidFill>
          <a:ln w="12600">
            <a:solidFill>
              <a:srgbClr val="5b9bd5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120" name="Line 82"/>
          <p:cNvSpPr/>
          <p:nvPr/>
        </p:nvSpPr>
        <p:spPr>
          <a:xfrm>
            <a:off x="5321520" y="7318080"/>
            <a:ext cx="45720" cy="35640"/>
          </a:xfrm>
          <a:prstGeom prst="line">
            <a:avLst/>
          </a:prstGeom>
          <a:ln w="12600">
            <a:solidFill>
              <a:srgbClr val="5b9bd5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121" name="Line 83"/>
          <p:cNvSpPr/>
          <p:nvPr/>
        </p:nvSpPr>
        <p:spPr>
          <a:xfrm flipV="1">
            <a:off x="5321520" y="7351200"/>
            <a:ext cx="45720" cy="35640"/>
          </a:xfrm>
          <a:prstGeom prst="line">
            <a:avLst/>
          </a:prstGeom>
          <a:ln w="12600">
            <a:solidFill>
              <a:srgbClr val="5b9bd5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122" name="Line 84"/>
          <p:cNvSpPr/>
          <p:nvPr/>
        </p:nvSpPr>
        <p:spPr>
          <a:xfrm>
            <a:off x="5321520" y="7384320"/>
            <a:ext cx="45720" cy="35640"/>
          </a:xfrm>
          <a:prstGeom prst="line">
            <a:avLst/>
          </a:prstGeom>
          <a:ln w="12600">
            <a:solidFill>
              <a:srgbClr val="5b9bd5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123" name="Line 85"/>
          <p:cNvSpPr/>
          <p:nvPr/>
        </p:nvSpPr>
        <p:spPr>
          <a:xfrm flipV="1">
            <a:off x="5321520" y="7417440"/>
            <a:ext cx="45720" cy="35640"/>
          </a:xfrm>
          <a:prstGeom prst="line">
            <a:avLst/>
          </a:prstGeom>
          <a:ln w="12600">
            <a:solidFill>
              <a:srgbClr val="5b9bd5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124" name="Line 86"/>
          <p:cNvSpPr/>
          <p:nvPr/>
        </p:nvSpPr>
        <p:spPr>
          <a:xfrm>
            <a:off x="5321520" y="7447320"/>
            <a:ext cx="45720" cy="35640"/>
          </a:xfrm>
          <a:prstGeom prst="line">
            <a:avLst/>
          </a:prstGeom>
          <a:ln w="12600">
            <a:solidFill>
              <a:srgbClr val="5b9bd5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125" name="Line 87"/>
          <p:cNvSpPr/>
          <p:nvPr/>
        </p:nvSpPr>
        <p:spPr>
          <a:xfrm flipV="1">
            <a:off x="5321520" y="7480440"/>
            <a:ext cx="45720" cy="35640"/>
          </a:xfrm>
          <a:prstGeom prst="line">
            <a:avLst/>
          </a:prstGeom>
          <a:ln w="12600">
            <a:solidFill>
              <a:srgbClr val="5b9bd5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126" name="Line 88"/>
          <p:cNvSpPr/>
          <p:nvPr/>
        </p:nvSpPr>
        <p:spPr>
          <a:xfrm>
            <a:off x="5326560" y="7513200"/>
            <a:ext cx="45720" cy="35640"/>
          </a:xfrm>
          <a:prstGeom prst="line">
            <a:avLst/>
          </a:prstGeom>
          <a:ln w="12600">
            <a:solidFill>
              <a:srgbClr val="5b9bd5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127" name="Line 89"/>
          <p:cNvSpPr/>
          <p:nvPr/>
        </p:nvSpPr>
        <p:spPr>
          <a:xfrm flipV="1">
            <a:off x="5326560" y="7546320"/>
            <a:ext cx="45720" cy="35640"/>
          </a:xfrm>
          <a:prstGeom prst="line">
            <a:avLst/>
          </a:prstGeom>
          <a:ln w="12600">
            <a:solidFill>
              <a:srgbClr val="5b9bd5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128" name="Line 90"/>
          <p:cNvSpPr/>
          <p:nvPr/>
        </p:nvSpPr>
        <p:spPr>
          <a:xfrm>
            <a:off x="5326560" y="7579440"/>
            <a:ext cx="45720" cy="35640"/>
          </a:xfrm>
          <a:prstGeom prst="line">
            <a:avLst/>
          </a:prstGeom>
          <a:ln w="12600">
            <a:solidFill>
              <a:srgbClr val="5b9bd5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129" name="Line 91"/>
          <p:cNvSpPr/>
          <p:nvPr/>
        </p:nvSpPr>
        <p:spPr>
          <a:xfrm>
            <a:off x="5945400" y="7313040"/>
            <a:ext cx="45720" cy="36000"/>
          </a:xfrm>
          <a:prstGeom prst="line">
            <a:avLst/>
          </a:prstGeom>
          <a:ln w="12600">
            <a:solidFill>
              <a:srgbClr val="5b9bd5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130" name="Line 92"/>
          <p:cNvSpPr/>
          <p:nvPr/>
        </p:nvSpPr>
        <p:spPr>
          <a:xfrm flipV="1">
            <a:off x="5945400" y="7346160"/>
            <a:ext cx="45720" cy="36000"/>
          </a:xfrm>
          <a:prstGeom prst="line">
            <a:avLst/>
          </a:prstGeom>
          <a:ln w="12600">
            <a:solidFill>
              <a:srgbClr val="5b9bd5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131" name="Line 93"/>
          <p:cNvSpPr/>
          <p:nvPr/>
        </p:nvSpPr>
        <p:spPr>
          <a:xfrm>
            <a:off x="5945400" y="7379280"/>
            <a:ext cx="45720" cy="36000"/>
          </a:xfrm>
          <a:prstGeom prst="line">
            <a:avLst/>
          </a:prstGeom>
          <a:ln w="12600">
            <a:solidFill>
              <a:srgbClr val="5b9bd5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132" name="Line 94"/>
          <p:cNvSpPr/>
          <p:nvPr/>
        </p:nvSpPr>
        <p:spPr>
          <a:xfrm flipV="1">
            <a:off x="5945400" y="7412400"/>
            <a:ext cx="45720" cy="36000"/>
          </a:xfrm>
          <a:prstGeom prst="line">
            <a:avLst/>
          </a:prstGeom>
          <a:ln w="12600">
            <a:solidFill>
              <a:srgbClr val="5b9bd5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133" name="Line 95"/>
          <p:cNvSpPr/>
          <p:nvPr/>
        </p:nvSpPr>
        <p:spPr>
          <a:xfrm>
            <a:off x="5945400" y="7442640"/>
            <a:ext cx="45720" cy="35640"/>
          </a:xfrm>
          <a:prstGeom prst="line">
            <a:avLst/>
          </a:prstGeom>
          <a:ln w="12600">
            <a:solidFill>
              <a:srgbClr val="5b9bd5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134" name="Line 96"/>
          <p:cNvSpPr/>
          <p:nvPr/>
        </p:nvSpPr>
        <p:spPr>
          <a:xfrm flipV="1">
            <a:off x="5945400" y="7475760"/>
            <a:ext cx="45720" cy="35640"/>
          </a:xfrm>
          <a:prstGeom prst="line">
            <a:avLst/>
          </a:prstGeom>
          <a:ln w="12600">
            <a:solidFill>
              <a:srgbClr val="5b9bd5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135" name="Line 97"/>
          <p:cNvSpPr/>
          <p:nvPr/>
        </p:nvSpPr>
        <p:spPr>
          <a:xfrm>
            <a:off x="5950440" y="7508520"/>
            <a:ext cx="45720" cy="35640"/>
          </a:xfrm>
          <a:prstGeom prst="line">
            <a:avLst/>
          </a:prstGeom>
          <a:ln w="12600">
            <a:solidFill>
              <a:srgbClr val="5b9bd5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136" name="Line 98"/>
          <p:cNvSpPr/>
          <p:nvPr/>
        </p:nvSpPr>
        <p:spPr>
          <a:xfrm flipV="1">
            <a:off x="5950440" y="7541640"/>
            <a:ext cx="45720" cy="35640"/>
          </a:xfrm>
          <a:prstGeom prst="line">
            <a:avLst/>
          </a:prstGeom>
          <a:ln w="12600">
            <a:solidFill>
              <a:srgbClr val="5b9bd5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137" name="Line 99"/>
          <p:cNvSpPr/>
          <p:nvPr/>
        </p:nvSpPr>
        <p:spPr>
          <a:xfrm>
            <a:off x="5950440" y="7574760"/>
            <a:ext cx="45720" cy="35640"/>
          </a:xfrm>
          <a:prstGeom prst="line">
            <a:avLst/>
          </a:prstGeom>
          <a:ln w="12600">
            <a:solidFill>
              <a:srgbClr val="5b9bd5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138" name="Line 100"/>
          <p:cNvSpPr/>
          <p:nvPr/>
        </p:nvSpPr>
        <p:spPr>
          <a:xfrm>
            <a:off x="5500440" y="7688160"/>
            <a:ext cx="53640" cy="21600"/>
          </a:xfrm>
          <a:prstGeom prst="line">
            <a:avLst/>
          </a:prstGeom>
          <a:ln w="12600">
            <a:solidFill>
              <a:srgbClr val="5b9bd5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139" name="Line 101"/>
          <p:cNvSpPr/>
          <p:nvPr/>
        </p:nvSpPr>
        <p:spPr>
          <a:xfrm flipH="1">
            <a:off x="5549760" y="7652880"/>
            <a:ext cx="7920" cy="57600"/>
          </a:xfrm>
          <a:prstGeom prst="line">
            <a:avLst/>
          </a:prstGeom>
          <a:ln w="12600">
            <a:solidFill>
              <a:srgbClr val="5b9bd5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140" name="Line 102"/>
          <p:cNvSpPr/>
          <p:nvPr/>
        </p:nvSpPr>
        <p:spPr>
          <a:xfrm flipH="1">
            <a:off x="5492520" y="7686000"/>
            <a:ext cx="7920" cy="57600"/>
          </a:xfrm>
          <a:prstGeom prst="line">
            <a:avLst/>
          </a:prstGeom>
          <a:ln w="12600">
            <a:solidFill>
              <a:srgbClr val="5b9bd5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141" name="Line 103"/>
          <p:cNvSpPr/>
          <p:nvPr/>
        </p:nvSpPr>
        <p:spPr>
          <a:xfrm>
            <a:off x="5440680" y="7720560"/>
            <a:ext cx="54000" cy="21600"/>
          </a:xfrm>
          <a:prstGeom prst="line">
            <a:avLst/>
          </a:prstGeom>
          <a:ln w="12600">
            <a:solidFill>
              <a:srgbClr val="5b9bd5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142" name="Line 104"/>
          <p:cNvSpPr/>
          <p:nvPr/>
        </p:nvSpPr>
        <p:spPr>
          <a:xfrm flipH="1">
            <a:off x="5437800" y="7717680"/>
            <a:ext cx="7920" cy="57240"/>
          </a:xfrm>
          <a:prstGeom prst="line">
            <a:avLst/>
          </a:prstGeom>
          <a:ln w="12600">
            <a:solidFill>
              <a:srgbClr val="5b9bd5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143" name="Line 105"/>
          <p:cNvSpPr/>
          <p:nvPr/>
        </p:nvSpPr>
        <p:spPr>
          <a:xfrm flipV="1">
            <a:off x="5569920" y="7578000"/>
            <a:ext cx="55080" cy="18000"/>
          </a:xfrm>
          <a:prstGeom prst="line">
            <a:avLst/>
          </a:prstGeom>
          <a:ln w="12600">
            <a:solidFill>
              <a:srgbClr val="5b9bd5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144" name="Line 106"/>
          <p:cNvSpPr/>
          <p:nvPr/>
        </p:nvSpPr>
        <p:spPr>
          <a:xfrm>
            <a:off x="5571720" y="7590600"/>
            <a:ext cx="30960" cy="49320"/>
          </a:xfrm>
          <a:prstGeom prst="line">
            <a:avLst/>
          </a:prstGeom>
          <a:ln w="12600">
            <a:solidFill>
              <a:srgbClr val="5b9bd5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145" name="Line 107"/>
          <p:cNvSpPr/>
          <p:nvPr/>
        </p:nvSpPr>
        <p:spPr>
          <a:xfrm flipV="1">
            <a:off x="5548320" y="7637400"/>
            <a:ext cx="55080" cy="18000"/>
          </a:xfrm>
          <a:prstGeom prst="line">
            <a:avLst/>
          </a:prstGeom>
          <a:ln w="12600">
            <a:solidFill>
              <a:srgbClr val="5b9bd5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146" name="CustomShape 108"/>
          <p:cNvSpPr/>
          <p:nvPr/>
        </p:nvSpPr>
        <p:spPr>
          <a:xfrm>
            <a:off x="480600" y="7192440"/>
            <a:ext cx="1323720" cy="1323720"/>
          </a:xfrm>
          <a:prstGeom prst="roundRect">
            <a:avLst>
              <a:gd name="adj" fmla="val 16667"/>
            </a:avLst>
          </a:prstGeom>
          <a:noFill/>
          <a:ln w="12600">
            <a:solidFill>
              <a:srgbClr val="5b9bd5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147" name="CustomShape 109"/>
          <p:cNvSpPr/>
          <p:nvPr/>
        </p:nvSpPr>
        <p:spPr>
          <a:xfrm>
            <a:off x="799200" y="8524080"/>
            <a:ext cx="1741320" cy="2577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b="0" lang="en-US" sz="1100" spc="-1" strike="noStrike">
                <a:solidFill>
                  <a:srgbClr val="5b9bd5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防災活動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48" name="CustomShape 110"/>
          <p:cNvSpPr/>
          <p:nvPr/>
        </p:nvSpPr>
        <p:spPr>
          <a:xfrm>
            <a:off x="1343160" y="7911720"/>
            <a:ext cx="163440" cy="163440"/>
          </a:xfrm>
          <a:prstGeom prst="ellipse">
            <a:avLst/>
          </a:prstGeom>
          <a:solidFill>
            <a:srgbClr val="5b9bd5"/>
          </a:solidFill>
          <a:ln w="12600">
            <a:solidFill>
              <a:srgbClr val="5b9bd5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149" name="CustomShape 111"/>
          <p:cNvSpPr/>
          <p:nvPr/>
        </p:nvSpPr>
        <p:spPr>
          <a:xfrm>
            <a:off x="966240" y="7575120"/>
            <a:ext cx="529920" cy="443160"/>
          </a:xfrm>
          <a:prstGeom prst="triangle">
            <a:avLst>
              <a:gd name="adj" fmla="val 50000"/>
            </a:avLst>
          </a:prstGeom>
          <a:solidFill>
            <a:srgbClr val="5b9bd5"/>
          </a:solidFill>
          <a:ln w="12600">
            <a:solidFill>
              <a:srgbClr val="5b9bd5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150" name="CustomShape 112"/>
          <p:cNvSpPr/>
          <p:nvPr/>
        </p:nvSpPr>
        <p:spPr>
          <a:xfrm>
            <a:off x="968760" y="7679880"/>
            <a:ext cx="191880" cy="191880"/>
          </a:xfrm>
          <a:prstGeom prst="ellipse">
            <a:avLst/>
          </a:prstGeom>
          <a:solidFill>
            <a:srgbClr val="5b9bd5"/>
          </a:solidFill>
          <a:ln w="12600">
            <a:solidFill>
              <a:srgbClr val="5b9bd5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151" name="CustomShape 113"/>
          <p:cNvSpPr/>
          <p:nvPr/>
        </p:nvSpPr>
        <p:spPr>
          <a:xfrm rot="1860000">
            <a:off x="1052280" y="7646760"/>
            <a:ext cx="45360" cy="264240"/>
          </a:xfrm>
          <a:prstGeom prst="rect">
            <a:avLst/>
          </a:prstGeom>
          <a:solidFill>
            <a:srgbClr val="ffffff"/>
          </a:solidFill>
          <a:ln w="1260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52" name="CustomShape 114"/>
          <p:cNvSpPr/>
          <p:nvPr/>
        </p:nvSpPr>
        <p:spPr>
          <a:xfrm rot="1860000">
            <a:off x="1284480" y="7944120"/>
            <a:ext cx="82080" cy="292320"/>
          </a:xfrm>
          <a:prstGeom prst="rect">
            <a:avLst/>
          </a:prstGeom>
          <a:solidFill>
            <a:srgbClr val="5b9bd5"/>
          </a:solidFill>
          <a:ln w="1260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53" name="CustomShape 115"/>
          <p:cNvSpPr/>
          <p:nvPr/>
        </p:nvSpPr>
        <p:spPr>
          <a:xfrm rot="21360000">
            <a:off x="1027440" y="7409880"/>
            <a:ext cx="45360" cy="162720"/>
          </a:xfrm>
          <a:prstGeom prst="rect">
            <a:avLst/>
          </a:prstGeom>
          <a:solidFill>
            <a:srgbClr val="5b9bd5"/>
          </a:solidFill>
          <a:ln w="1260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54" name="CustomShape 116"/>
          <p:cNvSpPr/>
          <p:nvPr/>
        </p:nvSpPr>
        <p:spPr>
          <a:xfrm rot="16140000">
            <a:off x="741600" y="7743600"/>
            <a:ext cx="45360" cy="162720"/>
          </a:xfrm>
          <a:prstGeom prst="rect">
            <a:avLst/>
          </a:prstGeom>
          <a:solidFill>
            <a:srgbClr val="5b9bd5"/>
          </a:solidFill>
          <a:ln w="1260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55" name="CustomShape 117"/>
          <p:cNvSpPr/>
          <p:nvPr/>
        </p:nvSpPr>
        <p:spPr>
          <a:xfrm rot="17940000">
            <a:off x="798840" y="7519680"/>
            <a:ext cx="45360" cy="162720"/>
          </a:xfrm>
          <a:prstGeom prst="rect">
            <a:avLst/>
          </a:prstGeom>
          <a:solidFill>
            <a:srgbClr val="5b9bd5"/>
          </a:solidFill>
          <a:ln w="1260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56" name="CustomShape 118"/>
          <p:cNvSpPr/>
          <p:nvPr/>
        </p:nvSpPr>
        <p:spPr>
          <a:xfrm>
            <a:off x="1211760" y="7927200"/>
            <a:ext cx="191880" cy="191880"/>
          </a:xfrm>
          <a:prstGeom prst="ellipse">
            <a:avLst/>
          </a:prstGeom>
          <a:noFill/>
          <a:ln w="19080">
            <a:solidFill>
              <a:srgbClr val="5b9bd5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157" name="CustomShape 119"/>
          <p:cNvSpPr/>
          <p:nvPr/>
        </p:nvSpPr>
        <p:spPr>
          <a:xfrm rot="1860000">
            <a:off x="1408320" y="7784280"/>
            <a:ext cx="45360" cy="264240"/>
          </a:xfrm>
          <a:prstGeom prst="rect">
            <a:avLst/>
          </a:prstGeom>
          <a:solidFill>
            <a:srgbClr val="ffffff"/>
          </a:solidFill>
          <a:ln w="1260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58" name="CustomShape 120"/>
          <p:cNvSpPr/>
          <p:nvPr/>
        </p:nvSpPr>
        <p:spPr>
          <a:xfrm>
            <a:off x="478440" y="5307840"/>
            <a:ext cx="1323720" cy="1323720"/>
          </a:xfrm>
          <a:prstGeom prst="roundRect">
            <a:avLst>
              <a:gd name="adj" fmla="val 16667"/>
            </a:avLst>
          </a:prstGeom>
          <a:noFill/>
          <a:ln w="12600">
            <a:solidFill>
              <a:srgbClr val="5b9bd5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159" name="CustomShape 121"/>
          <p:cNvSpPr/>
          <p:nvPr/>
        </p:nvSpPr>
        <p:spPr>
          <a:xfrm>
            <a:off x="1249560" y="5459400"/>
            <a:ext cx="168480" cy="168480"/>
          </a:xfrm>
          <a:prstGeom prst="ellipse">
            <a:avLst/>
          </a:prstGeom>
          <a:solidFill>
            <a:srgbClr val="5b9bd5"/>
          </a:solidFill>
          <a:ln w="1260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60" name="CustomShape 122"/>
          <p:cNvSpPr/>
          <p:nvPr/>
        </p:nvSpPr>
        <p:spPr>
          <a:xfrm>
            <a:off x="1135080" y="5638320"/>
            <a:ext cx="383760" cy="52200"/>
          </a:xfrm>
          <a:prstGeom prst="ellipse">
            <a:avLst/>
          </a:prstGeom>
          <a:solidFill>
            <a:srgbClr val="5b9bd5"/>
          </a:solidFill>
          <a:ln w="1260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61" name="CustomShape 123"/>
          <p:cNvSpPr/>
          <p:nvPr/>
        </p:nvSpPr>
        <p:spPr>
          <a:xfrm>
            <a:off x="1273680" y="5759280"/>
            <a:ext cx="43920" cy="220680"/>
          </a:xfrm>
          <a:prstGeom prst="ellipse">
            <a:avLst/>
          </a:prstGeom>
          <a:solidFill>
            <a:srgbClr val="5b9bd5"/>
          </a:solidFill>
          <a:ln w="1260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62" name="CustomShape 124"/>
          <p:cNvSpPr/>
          <p:nvPr/>
        </p:nvSpPr>
        <p:spPr>
          <a:xfrm>
            <a:off x="1350000" y="5759280"/>
            <a:ext cx="41760" cy="220680"/>
          </a:xfrm>
          <a:prstGeom prst="ellipse">
            <a:avLst/>
          </a:prstGeom>
          <a:solidFill>
            <a:srgbClr val="5b9bd5"/>
          </a:solidFill>
          <a:ln w="1260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63" name="CustomShape 125"/>
          <p:cNvSpPr/>
          <p:nvPr/>
        </p:nvSpPr>
        <p:spPr>
          <a:xfrm>
            <a:off x="1273680" y="5638320"/>
            <a:ext cx="118440" cy="214920"/>
          </a:xfrm>
          <a:prstGeom prst="roundRect">
            <a:avLst>
              <a:gd name="adj" fmla="val 16667"/>
            </a:avLst>
          </a:prstGeom>
          <a:solidFill>
            <a:srgbClr val="5b9bd5"/>
          </a:solidFill>
          <a:ln w="1260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64" name="CustomShape 126"/>
          <p:cNvSpPr/>
          <p:nvPr/>
        </p:nvSpPr>
        <p:spPr>
          <a:xfrm>
            <a:off x="865080" y="5461920"/>
            <a:ext cx="168480" cy="168480"/>
          </a:xfrm>
          <a:prstGeom prst="ellipse">
            <a:avLst/>
          </a:prstGeom>
          <a:solidFill>
            <a:srgbClr val="5b9bd5"/>
          </a:solidFill>
          <a:ln w="1260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65" name="CustomShape 127"/>
          <p:cNvSpPr/>
          <p:nvPr/>
        </p:nvSpPr>
        <p:spPr>
          <a:xfrm>
            <a:off x="750600" y="5640840"/>
            <a:ext cx="383760" cy="52200"/>
          </a:xfrm>
          <a:prstGeom prst="ellipse">
            <a:avLst/>
          </a:prstGeom>
          <a:solidFill>
            <a:srgbClr val="5b9bd5"/>
          </a:solidFill>
          <a:ln w="1260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66" name="CustomShape 128"/>
          <p:cNvSpPr/>
          <p:nvPr/>
        </p:nvSpPr>
        <p:spPr>
          <a:xfrm>
            <a:off x="889200" y="5761800"/>
            <a:ext cx="43920" cy="220680"/>
          </a:xfrm>
          <a:prstGeom prst="ellipse">
            <a:avLst/>
          </a:prstGeom>
          <a:solidFill>
            <a:srgbClr val="5b9bd5"/>
          </a:solidFill>
          <a:ln w="1260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67" name="CustomShape 129"/>
          <p:cNvSpPr/>
          <p:nvPr/>
        </p:nvSpPr>
        <p:spPr>
          <a:xfrm>
            <a:off x="965520" y="5761800"/>
            <a:ext cx="41760" cy="220680"/>
          </a:xfrm>
          <a:prstGeom prst="ellipse">
            <a:avLst/>
          </a:prstGeom>
          <a:solidFill>
            <a:srgbClr val="5b9bd5"/>
          </a:solidFill>
          <a:ln w="1260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68" name="CustomShape 130"/>
          <p:cNvSpPr/>
          <p:nvPr/>
        </p:nvSpPr>
        <p:spPr>
          <a:xfrm>
            <a:off x="889200" y="5640840"/>
            <a:ext cx="118440" cy="214920"/>
          </a:xfrm>
          <a:prstGeom prst="roundRect">
            <a:avLst>
              <a:gd name="adj" fmla="val 16667"/>
            </a:avLst>
          </a:prstGeom>
          <a:solidFill>
            <a:srgbClr val="5b9bd5"/>
          </a:solidFill>
          <a:ln w="1260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69" name="CustomShape 131"/>
          <p:cNvSpPr/>
          <p:nvPr/>
        </p:nvSpPr>
        <p:spPr>
          <a:xfrm>
            <a:off x="500400" y="6634440"/>
            <a:ext cx="1741320" cy="4251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b="0" lang="en-US" sz="1100" spc="-1" strike="noStrike">
                <a:solidFill>
                  <a:srgbClr val="5b9bd5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地域コミュニティ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US" sz="1100" spc="-1" strike="noStrike">
                <a:solidFill>
                  <a:srgbClr val="5b9bd5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/>
            </a:r>
            <a:r>
              <a:rPr b="0" lang="en-US" sz="1100" spc="-1" strike="noStrike">
                <a:solidFill>
                  <a:srgbClr val="5b9bd5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の形成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70" name="CustomShape 132"/>
          <p:cNvSpPr/>
          <p:nvPr/>
        </p:nvSpPr>
        <p:spPr>
          <a:xfrm>
            <a:off x="1060920" y="5992920"/>
            <a:ext cx="168480" cy="168480"/>
          </a:xfrm>
          <a:prstGeom prst="ellipse">
            <a:avLst/>
          </a:prstGeom>
          <a:solidFill>
            <a:srgbClr val="5b9bd5"/>
          </a:solidFill>
          <a:ln w="1260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71" name="CustomShape 133"/>
          <p:cNvSpPr/>
          <p:nvPr/>
        </p:nvSpPr>
        <p:spPr>
          <a:xfrm>
            <a:off x="946440" y="6171840"/>
            <a:ext cx="383760" cy="52200"/>
          </a:xfrm>
          <a:prstGeom prst="ellipse">
            <a:avLst/>
          </a:prstGeom>
          <a:solidFill>
            <a:srgbClr val="5b9bd5"/>
          </a:solidFill>
          <a:ln w="1260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72" name="CustomShape 134"/>
          <p:cNvSpPr/>
          <p:nvPr/>
        </p:nvSpPr>
        <p:spPr>
          <a:xfrm>
            <a:off x="1085040" y="6292800"/>
            <a:ext cx="43920" cy="220680"/>
          </a:xfrm>
          <a:prstGeom prst="ellipse">
            <a:avLst/>
          </a:prstGeom>
          <a:solidFill>
            <a:srgbClr val="5b9bd5"/>
          </a:solidFill>
          <a:ln w="1260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73" name="CustomShape 135"/>
          <p:cNvSpPr/>
          <p:nvPr/>
        </p:nvSpPr>
        <p:spPr>
          <a:xfrm>
            <a:off x="1161360" y="6292800"/>
            <a:ext cx="41760" cy="220680"/>
          </a:xfrm>
          <a:prstGeom prst="ellipse">
            <a:avLst/>
          </a:prstGeom>
          <a:solidFill>
            <a:srgbClr val="5b9bd5"/>
          </a:solidFill>
          <a:ln w="1260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74" name="CustomShape 136"/>
          <p:cNvSpPr/>
          <p:nvPr/>
        </p:nvSpPr>
        <p:spPr>
          <a:xfrm>
            <a:off x="1085040" y="6171840"/>
            <a:ext cx="118440" cy="214920"/>
          </a:xfrm>
          <a:prstGeom prst="roundRect">
            <a:avLst>
              <a:gd name="adj" fmla="val 16667"/>
            </a:avLst>
          </a:prstGeom>
          <a:solidFill>
            <a:srgbClr val="5b9bd5"/>
          </a:solidFill>
          <a:ln w="1260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75" name="CustomShape 137"/>
          <p:cNvSpPr/>
          <p:nvPr/>
        </p:nvSpPr>
        <p:spPr>
          <a:xfrm>
            <a:off x="1467000" y="5995440"/>
            <a:ext cx="168480" cy="168480"/>
          </a:xfrm>
          <a:prstGeom prst="ellipse">
            <a:avLst/>
          </a:prstGeom>
          <a:solidFill>
            <a:srgbClr val="5b9bd5"/>
          </a:solidFill>
          <a:ln w="1260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76" name="CustomShape 138"/>
          <p:cNvSpPr/>
          <p:nvPr/>
        </p:nvSpPr>
        <p:spPr>
          <a:xfrm>
            <a:off x="1352520" y="6174360"/>
            <a:ext cx="383760" cy="52200"/>
          </a:xfrm>
          <a:prstGeom prst="ellipse">
            <a:avLst/>
          </a:prstGeom>
          <a:solidFill>
            <a:srgbClr val="5b9bd5"/>
          </a:solidFill>
          <a:ln w="1260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77" name="CustomShape 139"/>
          <p:cNvSpPr/>
          <p:nvPr/>
        </p:nvSpPr>
        <p:spPr>
          <a:xfrm>
            <a:off x="1491120" y="6295320"/>
            <a:ext cx="43920" cy="220680"/>
          </a:xfrm>
          <a:prstGeom prst="ellipse">
            <a:avLst/>
          </a:prstGeom>
          <a:solidFill>
            <a:srgbClr val="5b9bd5"/>
          </a:solidFill>
          <a:ln w="1260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78" name="CustomShape 140"/>
          <p:cNvSpPr/>
          <p:nvPr/>
        </p:nvSpPr>
        <p:spPr>
          <a:xfrm>
            <a:off x="1567440" y="6295320"/>
            <a:ext cx="41760" cy="220680"/>
          </a:xfrm>
          <a:prstGeom prst="ellipse">
            <a:avLst/>
          </a:prstGeom>
          <a:solidFill>
            <a:srgbClr val="5b9bd5"/>
          </a:solidFill>
          <a:ln w="1260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79" name="CustomShape 141"/>
          <p:cNvSpPr/>
          <p:nvPr/>
        </p:nvSpPr>
        <p:spPr>
          <a:xfrm>
            <a:off x="1491120" y="6174360"/>
            <a:ext cx="118440" cy="214920"/>
          </a:xfrm>
          <a:prstGeom prst="roundRect">
            <a:avLst>
              <a:gd name="adj" fmla="val 16667"/>
            </a:avLst>
          </a:prstGeom>
          <a:solidFill>
            <a:srgbClr val="5b9bd5"/>
          </a:solidFill>
          <a:ln w="1260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80" name="CustomShape 142"/>
          <p:cNvSpPr/>
          <p:nvPr/>
        </p:nvSpPr>
        <p:spPr>
          <a:xfrm>
            <a:off x="676440" y="5995440"/>
            <a:ext cx="168480" cy="168480"/>
          </a:xfrm>
          <a:prstGeom prst="ellipse">
            <a:avLst/>
          </a:prstGeom>
          <a:solidFill>
            <a:srgbClr val="5b9bd5"/>
          </a:solidFill>
          <a:ln w="1260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81" name="CustomShape 143"/>
          <p:cNvSpPr/>
          <p:nvPr/>
        </p:nvSpPr>
        <p:spPr>
          <a:xfrm>
            <a:off x="561960" y="6174360"/>
            <a:ext cx="383760" cy="52200"/>
          </a:xfrm>
          <a:prstGeom prst="ellipse">
            <a:avLst/>
          </a:prstGeom>
          <a:solidFill>
            <a:srgbClr val="5b9bd5"/>
          </a:solidFill>
          <a:ln w="1260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82" name="CustomShape 144"/>
          <p:cNvSpPr/>
          <p:nvPr/>
        </p:nvSpPr>
        <p:spPr>
          <a:xfrm>
            <a:off x="700560" y="6295320"/>
            <a:ext cx="43920" cy="220680"/>
          </a:xfrm>
          <a:prstGeom prst="ellipse">
            <a:avLst/>
          </a:prstGeom>
          <a:solidFill>
            <a:srgbClr val="5b9bd5"/>
          </a:solidFill>
          <a:ln w="1260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83" name="CustomShape 145"/>
          <p:cNvSpPr/>
          <p:nvPr/>
        </p:nvSpPr>
        <p:spPr>
          <a:xfrm>
            <a:off x="776880" y="6295320"/>
            <a:ext cx="41760" cy="220680"/>
          </a:xfrm>
          <a:prstGeom prst="ellipse">
            <a:avLst/>
          </a:prstGeom>
          <a:solidFill>
            <a:srgbClr val="5b9bd5"/>
          </a:solidFill>
          <a:ln w="1260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84" name="CustomShape 146"/>
          <p:cNvSpPr/>
          <p:nvPr/>
        </p:nvSpPr>
        <p:spPr>
          <a:xfrm>
            <a:off x="700560" y="6174360"/>
            <a:ext cx="118440" cy="214920"/>
          </a:xfrm>
          <a:prstGeom prst="roundRect">
            <a:avLst>
              <a:gd name="adj" fmla="val 16667"/>
            </a:avLst>
          </a:prstGeom>
          <a:solidFill>
            <a:srgbClr val="5b9bd5"/>
          </a:solidFill>
          <a:ln w="12600">
            <a:noFill/>
          </a:ln>
        </p:spPr>
        <p:style>
          <a:lnRef idx="0"/>
          <a:fillRef idx="0"/>
          <a:effectRef idx="0"/>
          <a:fontRef idx="minor"/>
        </p:style>
      </p:sp>
      <p:pic>
        <p:nvPicPr>
          <p:cNvPr id="185" name="図 15" descr=""/>
          <p:cNvPicPr/>
          <p:nvPr/>
        </p:nvPicPr>
        <p:blipFill>
          <a:blip r:embed="rId2"/>
          <a:stretch/>
        </p:blipFill>
        <p:spPr>
          <a:xfrm>
            <a:off x="4392000" y="2335680"/>
            <a:ext cx="6506280" cy="2076480"/>
          </a:xfrm>
          <a:prstGeom prst="rect">
            <a:avLst/>
          </a:prstGeom>
          <a:ln>
            <a:noFill/>
          </a:ln>
        </p:spPr>
      </p:pic>
      <p:sp>
        <p:nvSpPr>
          <p:cNvPr id="186" name="CustomShape 147"/>
          <p:cNvSpPr/>
          <p:nvPr/>
        </p:nvSpPr>
        <p:spPr>
          <a:xfrm>
            <a:off x="209520" y="190440"/>
            <a:ext cx="6419520" cy="9583560"/>
          </a:xfrm>
          <a:prstGeom prst="rect">
            <a:avLst/>
          </a:prstGeom>
          <a:noFill/>
          <a:ln w="12600">
            <a:solidFill>
              <a:srgbClr val="5b9bd5"/>
            </a:solidFill>
            <a:miter/>
          </a:ln>
          <a:effectLst>
            <a:outerShdw dist="25455" dir="2700000">
              <a:srgbClr val="000000">
                <a:alpha val="55000"/>
              </a:srgbClr>
            </a:outerShdw>
          </a:effectLst>
        </p:spPr>
        <p:style>
          <a:lnRef idx="0"/>
          <a:fillRef idx="0"/>
          <a:effectRef idx="0"/>
          <a:fontRef idx="minor"/>
        </p:style>
      </p:sp>
    </p:spTree>
  </p:cSld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359</TotalTime>
  <Application>LibreOffice/5.1.5.2$Linux_X86_64 LibreOffice_project/7a864d8825610a8c07cfc3bc01dd4fce6a9447e5</Application>
  <Company>草津市役所</Company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2021-09-22T02:22:42Z</dcterms:created>
  <dc:creator>Windows ユーザー</dc:creator>
  <dc:description/>
  <dc:language>en-US</dc:language>
  <cp:lastModifiedBy>Windows ユーザー</cp:lastModifiedBy>
  <cp:lastPrinted>2021-10-06T02:38:08Z</cp:lastPrinted>
  <dcterms:modified xsi:type="dcterms:W3CDTF">2021-10-06T02:38:13Z</dcterms:modified>
  <cp:revision>44</cp:revision>
  <dc:subject/>
  <dc:title>ごみ集積所は町内会で維持管理されています！</dc:title>
</cp:coreProperties>
</file>